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9"/>
  </p:notesMasterIdLst>
  <p:handoutMasterIdLst>
    <p:handoutMasterId r:id="rId10"/>
  </p:handoutMasterIdLst>
  <p:sldIdLst>
    <p:sldId id="256" r:id="rId2"/>
    <p:sldId id="257" r:id="rId3"/>
    <p:sldId id="258" r:id="rId4"/>
    <p:sldId id="261" r:id="rId5"/>
    <p:sldId id="259" r:id="rId6"/>
    <p:sldId id="260" r:id="rId7"/>
    <p:sldId id="262"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CA92DA-291D-4DB0-885B-10AE175C2654}"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8566BDBD-3D79-4537-A378-DFC350F9B688}">
      <dgm:prSet/>
      <dgm:spPr/>
      <dgm:t>
        <a:bodyPr/>
        <a:lstStyle/>
        <a:p>
          <a:pPr>
            <a:defRPr b="1"/>
          </a:pPr>
          <a:r>
            <a:rPr lang="en-US"/>
            <a:t>Tomorrow</a:t>
          </a:r>
        </a:p>
      </dgm:t>
    </dgm:pt>
    <dgm:pt modelId="{5638D8E2-2F8B-4095-9C37-D520CD0293AB}" type="parTrans" cxnId="{3913410C-3439-4AA1-836D-7EC07B78F9CA}">
      <dgm:prSet/>
      <dgm:spPr/>
      <dgm:t>
        <a:bodyPr/>
        <a:lstStyle/>
        <a:p>
          <a:endParaRPr lang="en-US"/>
        </a:p>
      </dgm:t>
    </dgm:pt>
    <dgm:pt modelId="{1411E287-AA1E-42C2-99A4-E05C08A52A34}" type="sibTrans" cxnId="{3913410C-3439-4AA1-836D-7EC07B78F9CA}">
      <dgm:prSet/>
      <dgm:spPr/>
      <dgm:t>
        <a:bodyPr/>
        <a:lstStyle/>
        <a:p>
          <a:endParaRPr lang="en-US"/>
        </a:p>
      </dgm:t>
    </dgm:pt>
    <dgm:pt modelId="{A5AD0EE5-04DB-4BA1-8910-E57D395BAB19}">
      <dgm:prSet/>
      <dgm:spPr/>
      <dgm:t>
        <a:bodyPr/>
        <a:lstStyle/>
        <a:p>
          <a:r>
            <a:rPr lang="en-US"/>
            <a:t>Representative Wendi Thomas Senior Expo</a:t>
          </a:r>
        </a:p>
      </dgm:t>
    </dgm:pt>
    <dgm:pt modelId="{6FEE6EC6-6DD1-42E6-B000-B05A88139A28}" type="parTrans" cxnId="{FB35CC6F-FC59-440F-A350-AE2DF69F6E92}">
      <dgm:prSet/>
      <dgm:spPr/>
      <dgm:t>
        <a:bodyPr/>
        <a:lstStyle/>
        <a:p>
          <a:endParaRPr lang="en-US"/>
        </a:p>
      </dgm:t>
    </dgm:pt>
    <dgm:pt modelId="{C2D1C0FA-1681-4CEB-B1F9-3040DB40541B}" type="sibTrans" cxnId="{FB35CC6F-FC59-440F-A350-AE2DF69F6E92}">
      <dgm:prSet/>
      <dgm:spPr/>
      <dgm:t>
        <a:bodyPr/>
        <a:lstStyle/>
        <a:p>
          <a:endParaRPr lang="en-US"/>
        </a:p>
      </dgm:t>
    </dgm:pt>
    <dgm:pt modelId="{30122C13-3D44-483C-A363-6089EAFDE806}">
      <dgm:prSet/>
      <dgm:spPr/>
      <dgm:t>
        <a:bodyPr/>
        <a:lstStyle/>
        <a:p>
          <a:pPr>
            <a:defRPr b="1"/>
          </a:pPr>
          <a:r>
            <a:rPr lang="en-US"/>
            <a:t>30 Apr.</a:t>
          </a:r>
        </a:p>
      </dgm:t>
    </dgm:pt>
    <dgm:pt modelId="{74D8CCE1-241D-48CA-8C12-FF60458B609B}" type="parTrans" cxnId="{09B47A50-3258-44E1-8F05-D4A62317EF04}">
      <dgm:prSet/>
      <dgm:spPr/>
      <dgm:t>
        <a:bodyPr/>
        <a:lstStyle/>
        <a:p>
          <a:endParaRPr lang="en-US"/>
        </a:p>
      </dgm:t>
    </dgm:pt>
    <dgm:pt modelId="{B7A34D5A-DDB6-4AEC-803B-C8848EE96FCF}" type="sibTrans" cxnId="{09B47A50-3258-44E1-8F05-D4A62317EF04}">
      <dgm:prSet/>
      <dgm:spPr/>
      <dgm:t>
        <a:bodyPr/>
        <a:lstStyle/>
        <a:p>
          <a:endParaRPr lang="en-US"/>
        </a:p>
      </dgm:t>
    </dgm:pt>
    <dgm:pt modelId="{334C31C3-38A9-4431-92AA-7835F9224FC4}">
      <dgm:prSet/>
      <dgm:spPr/>
      <dgm:t>
        <a:bodyPr/>
        <a:lstStyle/>
        <a:p>
          <a:r>
            <a:rPr lang="en-US"/>
            <a:t>Drug Take Back Day-Big Little Health will be giving vaccines</a:t>
          </a:r>
        </a:p>
      </dgm:t>
    </dgm:pt>
    <dgm:pt modelId="{F9A2B34F-8AA8-4860-89EA-B93929F7302D}" type="parTrans" cxnId="{5B056E7A-1D06-4BFE-B347-01F41EB41015}">
      <dgm:prSet/>
      <dgm:spPr/>
      <dgm:t>
        <a:bodyPr/>
        <a:lstStyle/>
        <a:p>
          <a:endParaRPr lang="en-US"/>
        </a:p>
      </dgm:t>
    </dgm:pt>
    <dgm:pt modelId="{F44D1D74-27B3-40E3-9E78-06479318CFCD}" type="sibTrans" cxnId="{5B056E7A-1D06-4BFE-B347-01F41EB41015}">
      <dgm:prSet/>
      <dgm:spPr/>
      <dgm:t>
        <a:bodyPr/>
        <a:lstStyle/>
        <a:p>
          <a:endParaRPr lang="en-US"/>
        </a:p>
      </dgm:t>
    </dgm:pt>
    <dgm:pt modelId="{7F9C8CFD-1FFB-49D1-8B13-EE3ED8459B59}">
      <dgm:prSet/>
      <dgm:spPr/>
      <dgm:t>
        <a:bodyPr/>
        <a:lstStyle/>
        <a:p>
          <a:pPr>
            <a:defRPr b="1"/>
          </a:pPr>
          <a:r>
            <a:rPr lang="en-US"/>
            <a:t>1 May</a:t>
          </a:r>
        </a:p>
      </dgm:t>
    </dgm:pt>
    <dgm:pt modelId="{A56BC32B-42F9-4157-A256-44CC87E8D0EB}" type="parTrans" cxnId="{B39E4A1F-CF5A-4BEB-91C4-6FFA891B5050}">
      <dgm:prSet/>
      <dgm:spPr/>
      <dgm:t>
        <a:bodyPr/>
        <a:lstStyle/>
        <a:p>
          <a:endParaRPr lang="en-US"/>
        </a:p>
      </dgm:t>
    </dgm:pt>
    <dgm:pt modelId="{5D2D1E3E-005C-4CFE-9042-06A049C6879C}" type="sibTrans" cxnId="{B39E4A1F-CF5A-4BEB-91C4-6FFA891B5050}">
      <dgm:prSet/>
      <dgm:spPr/>
      <dgm:t>
        <a:bodyPr/>
        <a:lstStyle/>
        <a:p>
          <a:endParaRPr lang="en-US"/>
        </a:p>
      </dgm:t>
    </dgm:pt>
    <dgm:pt modelId="{CEC9C1F0-C195-403F-95A1-B30E664F283B}">
      <dgm:prSet/>
      <dgm:spPr/>
      <dgm:t>
        <a:bodyPr/>
        <a:lstStyle/>
        <a:p>
          <a:r>
            <a:rPr lang="en-US"/>
            <a:t>Hold on You Matter Walk</a:t>
          </a:r>
        </a:p>
      </dgm:t>
    </dgm:pt>
    <dgm:pt modelId="{173E069B-EE49-40C8-9FA9-6F0D3D1167CB}" type="parTrans" cxnId="{FF461AE1-3E08-4E2F-894F-BB8D98FE6443}">
      <dgm:prSet/>
      <dgm:spPr/>
      <dgm:t>
        <a:bodyPr/>
        <a:lstStyle/>
        <a:p>
          <a:endParaRPr lang="en-US"/>
        </a:p>
      </dgm:t>
    </dgm:pt>
    <dgm:pt modelId="{84A29ABD-A6C3-4B16-82A8-E8917FCCB55F}" type="sibTrans" cxnId="{FF461AE1-3E08-4E2F-894F-BB8D98FE6443}">
      <dgm:prSet/>
      <dgm:spPr/>
      <dgm:t>
        <a:bodyPr/>
        <a:lstStyle/>
        <a:p>
          <a:endParaRPr lang="en-US"/>
        </a:p>
      </dgm:t>
    </dgm:pt>
    <dgm:pt modelId="{64498207-7401-4195-89B5-94624D6FF72C}">
      <dgm:prSet/>
      <dgm:spPr/>
      <dgm:t>
        <a:bodyPr/>
        <a:lstStyle/>
        <a:p>
          <a:pPr>
            <a:defRPr b="1"/>
          </a:pPr>
          <a:r>
            <a:rPr lang="en-US"/>
            <a:t>13 May</a:t>
          </a:r>
        </a:p>
      </dgm:t>
    </dgm:pt>
    <dgm:pt modelId="{FB72135B-8257-4820-A930-25FFFEA3FC13}" type="parTrans" cxnId="{66CCBFA5-9608-442D-A79C-E4E281581A19}">
      <dgm:prSet/>
      <dgm:spPr/>
      <dgm:t>
        <a:bodyPr/>
        <a:lstStyle/>
        <a:p>
          <a:endParaRPr lang="en-US"/>
        </a:p>
      </dgm:t>
    </dgm:pt>
    <dgm:pt modelId="{4AD595C3-9679-44DE-986C-9B90258F71B9}" type="sibTrans" cxnId="{66CCBFA5-9608-442D-A79C-E4E281581A19}">
      <dgm:prSet/>
      <dgm:spPr/>
      <dgm:t>
        <a:bodyPr/>
        <a:lstStyle/>
        <a:p>
          <a:endParaRPr lang="en-US"/>
        </a:p>
      </dgm:t>
    </dgm:pt>
    <dgm:pt modelId="{61A0B355-7472-4665-BBA9-4A9A33377D51}">
      <dgm:prSet/>
      <dgm:spPr/>
      <dgm:t>
        <a:bodyPr/>
        <a:lstStyle/>
        <a:p>
          <a:r>
            <a:rPr lang="en-US"/>
            <a:t>Sports Block Party</a:t>
          </a:r>
        </a:p>
      </dgm:t>
    </dgm:pt>
    <dgm:pt modelId="{39065224-A527-4C7A-ACEB-A3ED53E7F322}" type="parTrans" cxnId="{19043335-39CF-4DD6-AF2A-DAE77F838A7D}">
      <dgm:prSet/>
      <dgm:spPr/>
      <dgm:t>
        <a:bodyPr/>
        <a:lstStyle/>
        <a:p>
          <a:endParaRPr lang="en-US"/>
        </a:p>
      </dgm:t>
    </dgm:pt>
    <dgm:pt modelId="{72739138-DE28-492E-B34F-618F06007558}" type="sibTrans" cxnId="{19043335-39CF-4DD6-AF2A-DAE77F838A7D}">
      <dgm:prSet/>
      <dgm:spPr/>
      <dgm:t>
        <a:bodyPr/>
        <a:lstStyle/>
        <a:p>
          <a:endParaRPr lang="en-US"/>
        </a:p>
      </dgm:t>
    </dgm:pt>
    <dgm:pt modelId="{09EFA145-A79F-4F32-8DEE-02FF976642D6}">
      <dgm:prSet/>
      <dgm:spPr/>
      <dgm:t>
        <a:bodyPr/>
        <a:lstStyle/>
        <a:p>
          <a:pPr>
            <a:defRPr b="1"/>
          </a:pPr>
          <a:r>
            <a:rPr lang="en-US"/>
            <a:t>21 May</a:t>
          </a:r>
        </a:p>
      </dgm:t>
    </dgm:pt>
    <dgm:pt modelId="{9545591B-10C0-4A66-A29F-A5C398CE33E2}" type="parTrans" cxnId="{877EC079-0C55-41CB-B105-90085304717C}">
      <dgm:prSet/>
      <dgm:spPr/>
      <dgm:t>
        <a:bodyPr/>
        <a:lstStyle/>
        <a:p>
          <a:endParaRPr lang="en-US"/>
        </a:p>
      </dgm:t>
    </dgm:pt>
    <dgm:pt modelId="{7AC10CA0-D9EA-4FEB-879C-9167018984D1}" type="sibTrans" cxnId="{877EC079-0C55-41CB-B105-90085304717C}">
      <dgm:prSet/>
      <dgm:spPr/>
      <dgm:t>
        <a:bodyPr/>
        <a:lstStyle/>
        <a:p>
          <a:endParaRPr lang="en-US"/>
        </a:p>
      </dgm:t>
    </dgm:pt>
    <dgm:pt modelId="{25237C68-A2F0-4E32-88E7-92D582CB7A6C}">
      <dgm:prSet/>
      <dgm:spPr/>
      <dgm:t>
        <a:bodyPr/>
        <a:lstStyle/>
        <a:p>
          <a:r>
            <a:rPr lang="en-US"/>
            <a:t>New Hope Celebrates Pride Day</a:t>
          </a:r>
        </a:p>
      </dgm:t>
    </dgm:pt>
    <dgm:pt modelId="{AECB55FB-BEAA-409F-9F88-EC50603CAAF1}" type="parTrans" cxnId="{162FF9EC-140A-48FA-A12A-54F337540FE3}">
      <dgm:prSet/>
      <dgm:spPr/>
      <dgm:t>
        <a:bodyPr/>
        <a:lstStyle/>
        <a:p>
          <a:endParaRPr lang="en-US"/>
        </a:p>
      </dgm:t>
    </dgm:pt>
    <dgm:pt modelId="{26A9B536-CCC3-4120-BFBB-65B6777BA8DD}" type="sibTrans" cxnId="{162FF9EC-140A-48FA-A12A-54F337540FE3}">
      <dgm:prSet/>
      <dgm:spPr/>
      <dgm:t>
        <a:bodyPr/>
        <a:lstStyle/>
        <a:p>
          <a:endParaRPr lang="en-US"/>
        </a:p>
      </dgm:t>
    </dgm:pt>
    <dgm:pt modelId="{660E3F2F-6084-48C7-8927-8DD9BD18A1D6}">
      <dgm:prSet/>
      <dgm:spPr/>
      <dgm:t>
        <a:bodyPr/>
        <a:lstStyle/>
        <a:p>
          <a:pPr>
            <a:defRPr b="1"/>
          </a:pPr>
          <a:r>
            <a:rPr lang="en-US"/>
            <a:t>25 May</a:t>
          </a:r>
        </a:p>
      </dgm:t>
    </dgm:pt>
    <dgm:pt modelId="{1E8409EA-8A81-457A-BA3E-FB33E94E2407}" type="parTrans" cxnId="{E3EA399C-A2A8-41FE-9E66-1E9DFCFC3CB2}">
      <dgm:prSet/>
      <dgm:spPr/>
      <dgm:t>
        <a:bodyPr/>
        <a:lstStyle/>
        <a:p>
          <a:endParaRPr lang="en-US"/>
        </a:p>
      </dgm:t>
    </dgm:pt>
    <dgm:pt modelId="{394050A5-75EC-4694-B4C0-20D3F6FD11E4}" type="sibTrans" cxnId="{E3EA399C-A2A8-41FE-9E66-1E9DFCFC3CB2}">
      <dgm:prSet/>
      <dgm:spPr/>
      <dgm:t>
        <a:bodyPr/>
        <a:lstStyle/>
        <a:p>
          <a:endParaRPr lang="en-US"/>
        </a:p>
      </dgm:t>
    </dgm:pt>
    <dgm:pt modelId="{9736C94C-6D66-4308-BA58-9796E74DF0B5}">
      <dgm:prSet/>
      <dgm:spPr/>
      <dgm:t>
        <a:bodyPr/>
        <a:lstStyle/>
        <a:p>
          <a:r>
            <a:rPr lang="en-US"/>
            <a:t>Senior Games Kick Off</a:t>
          </a:r>
        </a:p>
      </dgm:t>
    </dgm:pt>
    <dgm:pt modelId="{37E04914-C0B8-41FD-B640-7452E1898869}" type="parTrans" cxnId="{46C3283D-C7A6-42AD-BCF7-17CFBC3E7FAC}">
      <dgm:prSet/>
      <dgm:spPr/>
      <dgm:t>
        <a:bodyPr/>
        <a:lstStyle/>
        <a:p>
          <a:endParaRPr lang="en-US"/>
        </a:p>
      </dgm:t>
    </dgm:pt>
    <dgm:pt modelId="{5AB32B3F-61F9-40CA-A626-4BD3CE78BB50}" type="sibTrans" cxnId="{46C3283D-C7A6-42AD-BCF7-17CFBC3E7FAC}">
      <dgm:prSet/>
      <dgm:spPr/>
      <dgm:t>
        <a:bodyPr/>
        <a:lstStyle/>
        <a:p>
          <a:endParaRPr lang="en-US"/>
        </a:p>
      </dgm:t>
    </dgm:pt>
    <dgm:pt modelId="{44840BAE-2163-4C04-97D0-76E335B9C907}">
      <dgm:prSet/>
      <dgm:spPr/>
      <dgm:t>
        <a:bodyPr/>
        <a:lstStyle/>
        <a:p>
          <a:pPr>
            <a:defRPr b="1"/>
          </a:pPr>
          <a:r>
            <a:rPr lang="en-US"/>
            <a:t>11 June</a:t>
          </a:r>
        </a:p>
      </dgm:t>
    </dgm:pt>
    <dgm:pt modelId="{C214E2CE-6BEE-4542-A58D-AC2CD096EB8C}" type="parTrans" cxnId="{4099C77F-809C-4549-B557-EBEB1434A24D}">
      <dgm:prSet/>
      <dgm:spPr/>
      <dgm:t>
        <a:bodyPr/>
        <a:lstStyle/>
        <a:p>
          <a:endParaRPr lang="en-US"/>
        </a:p>
      </dgm:t>
    </dgm:pt>
    <dgm:pt modelId="{1FB5EFBD-D923-4CF2-97D6-26BCD37F976D}" type="sibTrans" cxnId="{4099C77F-809C-4549-B557-EBEB1434A24D}">
      <dgm:prSet/>
      <dgm:spPr/>
      <dgm:t>
        <a:bodyPr/>
        <a:lstStyle/>
        <a:p>
          <a:endParaRPr lang="en-US"/>
        </a:p>
      </dgm:t>
    </dgm:pt>
    <dgm:pt modelId="{CB180E4B-AB35-40F9-81E9-73455EE47FDB}">
      <dgm:prSet/>
      <dgm:spPr/>
      <dgm:t>
        <a:bodyPr/>
        <a:lstStyle/>
        <a:p>
          <a:r>
            <a:rPr lang="en-US"/>
            <a:t>Warminster Day</a:t>
          </a:r>
        </a:p>
      </dgm:t>
    </dgm:pt>
    <dgm:pt modelId="{D7EB7109-9134-4092-A0B6-D01A57630BF3}" type="parTrans" cxnId="{F86E98FC-1F11-44D1-946E-5D00259BB6FD}">
      <dgm:prSet/>
      <dgm:spPr/>
      <dgm:t>
        <a:bodyPr/>
        <a:lstStyle/>
        <a:p>
          <a:endParaRPr lang="en-US"/>
        </a:p>
      </dgm:t>
    </dgm:pt>
    <dgm:pt modelId="{D25C8C52-A5C1-467A-A7E2-9A58BA85106B}" type="sibTrans" cxnId="{F86E98FC-1F11-44D1-946E-5D00259BB6FD}">
      <dgm:prSet/>
      <dgm:spPr/>
      <dgm:t>
        <a:bodyPr/>
        <a:lstStyle/>
        <a:p>
          <a:endParaRPr lang="en-US"/>
        </a:p>
      </dgm:t>
    </dgm:pt>
    <dgm:pt modelId="{3224C53F-BB35-4BF6-846F-EAD87E8E6DDF}">
      <dgm:prSet/>
      <dgm:spPr/>
      <dgm:t>
        <a:bodyPr/>
        <a:lstStyle/>
        <a:p>
          <a:pPr>
            <a:defRPr b="1"/>
          </a:pPr>
          <a:r>
            <a:rPr lang="en-US"/>
            <a:t>18 June</a:t>
          </a:r>
        </a:p>
      </dgm:t>
    </dgm:pt>
    <dgm:pt modelId="{863D9804-90AA-4E88-BAA2-6D15919730EE}" type="parTrans" cxnId="{2AEEFEFE-A5D6-4B4D-8836-8A74761BF057}">
      <dgm:prSet/>
      <dgm:spPr/>
      <dgm:t>
        <a:bodyPr/>
        <a:lstStyle/>
        <a:p>
          <a:endParaRPr lang="en-US"/>
        </a:p>
      </dgm:t>
    </dgm:pt>
    <dgm:pt modelId="{9FF2CB69-D1C4-4F9C-9501-7A8FCC8B2E3D}" type="sibTrans" cxnId="{2AEEFEFE-A5D6-4B4D-8836-8A74761BF057}">
      <dgm:prSet/>
      <dgm:spPr/>
      <dgm:t>
        <a:bodyPr/>
        <a:lstStyle/>
        <a:p>
          <a:endParaRPr lang="en-US"/>
        </a:p>
      </dgm:t>
    </dgm:pt>
    <dgm:pt modelId="{AF5E8505-78B7-4CAD-A4F6-F0486F389F59}">
      <dgm:prSet/>
      <dgm:spPr/>
      <dgm:t>
        <a:bodyPr/>
        <a:lstStyle/>
        <a:p>
          <a:r>
            <a:rPr lang="en-US"/>
            <a:t>Doylestown Pride Day</a:t>
          </a:r>
        </a:p>
      </dgm:t>
    </dgm:pt>
    <dgm:pt modelId="{464FB9AE-158C-4065-B808-496FF0383AB0}" type="parTrans" cxnId="{86167E93-0600-4B11-9EB6-91E550240E08}">
      <dgm:prSet/>
      <dgm:spPr/>
      <dgm:t>
        <a:bodyPr/>
        <a:lstStyle/>
        <a:p>
          <a:endParaRPr lang="en-US"/>
        </a:p>
      </dgm:t>
    </dgm:pt>
    <dgm:pt modelId="{BAD3F33A-2204-48C1-B28C-39546A91AC98}" type="sibTrans" cxnId="{86167E93-0600-4B11-9EB6-91E550240E08}">
      <dgm:prSet/>
      <dgm:spPr/>
      <dgm:t>
        <a:bodyPr/>
        <a:lstStyle/>
        <a:p>
          <a:endParaRPr lang="en-US"/>
        </a:p>
      </dgm:t>
    </dgm:pt>
    <dgm:pt modelId="{3975E187-0C09-4E80-BD86-71231CB16BB6}" type="pres">
      <dgm:prSet presAssocID="{C2CA92DA-291D-4DB0-885B-10AE175C2654}" presName="root" presStyleCnt="0">
        <dgm:presLayoutVars>
          <dgm:chMax/>
          <dgm:chPref/>
          <dgm:animLvl val="lvl"/>
        </dgm:presLayoutVars>
      </dgm:prSet>
      <dgm:spPr/>
    </dgm:pt>
    <dgm:pt modelId="{AFA9D700-FA6D-432C-AFA2-5586BDCC8DBE}" type="pres">
      <dgm:prSet presAssocID="{C2CA92DA-291D-4DB0-885B-10AE175C2654}" presName="divider" presStyleLbl="fgAcc1" presStyleIdx="0" presStyleCnt="9"/>
      <dgm:spPr>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tailEnd type="triangle" w="lg" len="lg"/>
        </a:ln>
        <a:effectLst/>
      </dgm:spPr>
    </dgm:pt>
    <dgm:pt modelId="{1F68F677-2273-4B88-BF29-47FBF3C787E6}" type="pres">
      <dgm:prSet presAssocID="{C2CA92DA-291D-4DB0-885B-10AE175C2654}" presName="nodes" presStyleCnt="0">
        <dgm:presLayoutVars>
          <dgm:chMax/>
          <dgm:chPref/>
          <dgm:animLvl val="lvl"/>
        </dgm:presLayoutVars>
      </dgm:prSet>
      <dgm:spPr/>
    </dgm:pt>
    <dgm:pt modelId="{3A3ED3C6-9DF6-4412-A810-A3CDE530276F}" type="pres">
      <dgm:prSet presAssocID="{8566BDBD-3D79-4537-A378-DFC350F9B688}" presName="composite" presStyleCnt="0"/>
      <dgm:spPr/>
    </dgm:pt>
    <dgm:pt modelId="{47C285DA-54DD-4203-9E15-5A029FCA34EB}" type="pres">
      <dgm:prSet presAssocID="{8566BDBD-3D79-4537-A378-DFC350F9B688}" presName="ConnectorPoint" presStyleLbl="lnNode1" presStyleIdx="0"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7944993A-102F-4D5D-BEFE-71BF7B3348C0}" type="pres">
      <dgm:prSet presAssocID="{8566BDBD-3D79-4537-A378-DFC350F9B688}" presName="DropPinPlaceHolder" presStyleCnt="0"/>
      <dgm:spPr/>
    </dgm:pt>
    <dgm:pt modelId="{FFA6A881-4149-4DFA-AEFC-0E0F8EAD3E6B}" type="pres">
      <dgm:prSet presAssocID="{8566BDBD-3D79-4537-A378-DFC350F9B688}" presName="DropPin" presStyleLbl="alignNode1" presStyleIdx="0" presStyleCnt="8"/>
      <dgm:spPr/>
    </dgm:pt>
    <dgm:pt modelId="{4D21A4D5-7ABD-47B4-9D3E-7F90E609A9BD}" type="pres">
      <dgm:prSet presAssocID="{8566BDBD-3D79-4537-A378-DFC350F9B688}" presName="Ellipse" presStyleLbl="fgAcc1" presStyleIdx="1" presStyleCnt="9"/>
      <dgm:spPr>
        <a:solidFill>
          <a:schemeClr val="lt1">
            <a:alpha val="90000"/>
            <a:hueOff val="0"/>
            <a:satOff val="0"/>
            <a:lumOff val="0"/>
            <a:alphaOff val="0"/>
          </a:schemeClr>
        </a:solidFill>
        <a:ln w="15875" cap="rnd" cmpd="sng" algn="ctr">
          <a:noFill/>
          <a:prstDash val="solid"/>
        </a:ln>
        <a:effectLst/>
      </dgm:spPr>
    </dgm:pt>
    <dgm:pt modelId="{6A65AF68-43E4-49B3-9782-80C0C09B1451}" type="pres">
      <dgm:prSet presAssocID="{8566BDBD-3D79-4537-A378-DFC350F9B688}" presName="L2TextContainer" presStyleLbl="revTx" presStyleIdx="0" presStyleCnt="16">
        <dgm:presLayoutVars>
          <dgm:bulletEnabled val="1"/>
        </dgm:presLayoutVars>
      </dgm:prSet>
      <dgm:spPr/>
    </dgm:pt>
    <dgm:pt modelId="{4685037C-F973-430D-888D-518152E0723A}" type="pres">
      <dgm:prSet presAssocID="{8566BDBD-3D79-4537-A378-DFC350F9B688}" presName="L1TextContainer" presStyleLbl="revTx" presStyleIdx="1" presStyleCnt="16">
        <dgm:presLayoutVars>
          <dgm:chMax val="1"/>
          <dgm:chPref val="1"/>
          <dgm:bulletEnabled val="1"/>
        </dgm:presLayoutVars>
      </dgm:prSet>
      <dgm:spPr/>
    </dgm:pt>
    <dgm:pt modelId="{FF609803-6D4E-4626-894E-396A2D11AA56}" type="pres">
      <dgm:prSet presAssocID="{8566BDBD-3D79-4537-A378-DFC350F9B688}" presName="ConnectLine" presStyleLbl="sibTrans1D1" presStyleIdx="0" presStyleCnt="8"/>
      <dgm:spPr>
        <a:noFill/>
        <a:ln w="12700" cap="rnd" cmpd="sng" algn="ctr">
          <a:solidFill>
            <a:schemeClr val="accent1">
              <a:hueOff val="0"/>
              <a:satOff val="0"/>
              <a:lumOff val="0"/>
              <a:alphaOff val="0"/>
            </a:schemeClr>
          </a:solidFill>
          <a:prstDash val="dash"/>
        </a:ln>
        <a:effectLst/>
      </dgm:spPr>
    </dgm:pt>
    <dgm:pt modelId="{32C1111E-115D-4164-B1E7-047E6514C19E}" type="pres">
      <dgm:prSet presAssocID="{8566BDBD-3D79-4537-A378-DFC350F9B688}" presName="EmptyPlaceHolder" presStyleCnt="0"/>
      <dgm:spPr/>
    </dgm:pt>
    <dgm:pt modelId="{6C5FD6D8-693F-48DB-8003-2BC1A2A56522}" type="pres">
      <dgm:prSet presAssocID="{1411E287-AA1E-42C2-99A4-E05C08A52A34}" presName="spaceBetweenRectangles" presStyleCnt="0"/>
      <dgm:spPr/>
    </dgm:pt>
    <dgm:pt modelId="{D990B620-51AC-46EF-B84E-0A394DC066CE}" type="pres">
      <dgm:prSet presAssocID="{30122C13-3D44-483C-A363-6089EAFDE806}" presName="composite" presStyleCnt="0"/>
      <dgm:spPr/>
    </dgm:pt>
    <dgm:pt modelId="{81C555E3-CA42-4D11-A900-0E1C90BB3EBA}" type="pres">
      <dgm:prSet presAssocID="{30122C13-3D44-483C-A363-6089EAFDE806}" presName="ConnectorPoint" presStyleLbl="lnNode1" presStyleIdx="1"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8783B32F-2EA0-4272-8CD1-604EA96D8E94}" type="pres">
      <dgm:prSet presAssocID="{30122C13-3D44-483C-A363-6089EAFDE806}" presName="DropPinPlaceHolder" presStyleCnt="0"/>
      <dgm:spPr/>
    </dgm:pt>
    <dgm:pt modelId="{BA593CEB-0EB0-443F-9830-DC34505C86ED}" type="pres">
      <dgm:prSet presAssocID="{30122C13-3D44-483C-A363-6089EAFDE806}" presName="DropPin" presStyleLbl="alignNode1" presStyleIdx="1" presStyleCnt="8"/>
      <dgm:spPr/>
    </dgm:pt>
    <dgm:pt modelId="{CB9093C2-E3C2-4D08-8CB1-4E0CE3580B30}" type="pres">
      <dgm:prSet presAssocID="{30122C13-3D44-483C-A363-6089EAFDE806}" presName="Ellipse" presStyleLbl="fgAcc1" presStyleIdx="2" presStyleCnt="9"/>
      <dgm:spPr>
        <a:solidFill>
          <a:schemeClr val="lt1">
            <a:alpha val="90000"/>
            <a:hueOff val="0"/>
            <a:satOff val="0"/>
            <a:lumOff val="0"/>
            <a:alphaOff val="0"/>
          </a:schemeClr>
        </a:solidFill>
        <a:ln w="15875" cap="rnd" cmpd="sng" algn="ctr">
          <a:noFill/>
          <a:prstDash val="solid"/>
        </a:ln>
        <a:effectLst/>
      </dgm:spPr>
    </dgm:pt>
    <dgm:pt modelId="{5376EB3C-DFB9-45CE-B6AC-D05B2C49973B}" type="pres">
      <dgm:prSet presAssocID="{30122C13-3D44-483C-A363-6089EAFDE806}" presName="L2TextContainer" presStyleLbl="revTx" presStyleIdx="2" presStyleCnt="16">
        <dgm:presLayoutVars>
          <dgm:bulletEnabled val="1"/>
        </dgm:presLayoutVars>
      </dgm:prSet>
      <dgm:spPr/>
    </dgm:pt>
    <dgm:pt modelId="{46796AD1-91CA-4F6D-B897-958E676C6F89}" type="pres">
      <dgm:prSet presAssocID="{30122C13-3D44-483C-A363-6089EAFDE806}" presName="L1TextContainer" presStyleLbl="revTx" presStyleIdx="3" presStyleCnt="16">
        <dgm:presLayoutVars>
          <dgm:chMax val="1"/>
          <dgm:chPref val="1"/>
          <dgm:bulletEnabled val="1"/>
        </dgm:presLayoutVars>
      </dgm:prSet>
      <dgm:spPr/>
    </dgm:pt>
    <dgm:pt modelId="{6738A354-6BA6-4439-969E-94F1746D4463}" type="pres">
      <dgm:prSet presAssocID="{30122C13-3D44-483C-A363-6089EAFDE806}" presName="ConnectLine" presStyleLbl="sibTrans1D1" presStyleIdx="1" presStyleCnt="8"/>
      <dgm:spPr>
        <a:noFill/>
        <a:ln w="12700" cap="rnd" cmpd="sng" algn="ctr">
          <a:solidFill>
            <a:schemeClr val="accent1">
              <a:hueOff val="0"/>
              <a:satOff val="0"/>
              <a:lumOff val="0"/>
              <a:alphaOff val="0"/>
            </a:schemeClr>
          </a:solidFill>
          <a:prstDash val="dash"/>
        </a:ln>
        <a:effectLst/>
      </dgm:spPr>
    </dgm:pt>
    <dgm:pt modelId="{D4770341-2F23-4519-8B50-CEE2678F582F}" type="pres">
      <dgm:prSet presAssocID="{30122C13-3D44-483C-A363-6089EAFDE806}" presName="EmptyPlaceHolder" presStyleCnt="0"/>
      <dgm:spPr/>
    </dgm:pt>
    <dgm:pt modelId="{1D9D93CE-3A83-482D-8FF4-988F21331BA8}" type="pres">
      <dgm:prSet presAssocID="{B7A34D5A-DDB6-4AEC-803B-C8848EE96FCF}" presName="spaceBetweenRectangles" presStyleCnt="0"/>
      <dgm:spPr/>
    </dgm:pt>
    <dgm:pt modelId="{7597966A-93D6-4612-B36A-AE160CB14B7E}" type="pres">
      <dgm:prSet presAssocID="{7F9C8CFD-1FFB-49D1-8B13-EE3ED8459B59}" presName="composite" presStyleCnt="0"/>
      <dgm:spPr/>
    </dgm:pt>
    <dgm:pt modelId="{1A940A49-6848-4B29-9F6C-C88BC5D79915}" type="pres">
      <dgm:prSet presAssocID="{7F9C8CFD-1FFB-49D1-8B13-EE3ED8459B59}" presName="ConnectorPoint" presStyleLbl="lnNode1" presStyleIdx="2"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362D8F31-4427-4A8B-B363-4E92EB529362}" type="pres">
      <dgm:prSet presAssocID="{7F9C8CFD-1FFB-49D1-8B13-EE3ED8459B59}" presName="DropPinPlaceHolder" presStyleCnt="0"/>
      <dgm:spPr/>
    </dgm:pt>
    <dgm:pt modelId="{7E457B84-E270-45CE-92FB-1DB0082FF9EF}" type="pres">
      <dgm:prSet presAssocID="{7F9C8CFD-1FFB-49D1-8B13-EE3ED8459B59}" presName="DropPin" presStyleLbl="alignNode1" presStyleIdx="2" presStyleCnt="8"/>
      <dgm:spPr/>
    </dgm:pt>
    <dgm:pt modelId="{139DBC52-B473-4BCA-A70E-6C172DB262D5}" type="pres">
      <dgm:prSet presAssocID="{7F9C8CFD-1FFB-49D1-8B13-EE3ED8459B59}" presName="Ellipse" presStyleLbl="fgAcc1" presStyleIdx="3" presStyleCnt="9"/>
      <dgm:spPr>
        <a:solidFill>
          <a:schemeClr val="lt1">
            <a:alpha val="90000"/>
            <a:hueOff val="0"/>
            <a:satOff val="0"/>
            <a:lumOff val="0"/>
            <a:alphaOff val="0"/>
          </a:schemeClr>
        </a:solidFill>
        <a:ln w="15875" cap="rnd" cmpd="sng" algn="ctr">
          <a:noFill/>
          <a:prstDash val="solid"/>
        </a:ln>
        <a:effectLst/>
      </dgm:spPr>
    </dgm:pt>
    <dgm:pt modelId="{9DF006E4-4A9C-4298-9C29-C50D306A39BF}" type="pres">
      <dgm:prSet presAssocID="{7F9C8CFD-1FFB-49D1-8B13-EE3ED8459B59}" presName="L2TextContainer" presStyleLbl="revTx" presStyleIdx="4" presStyleCnt="16">
        <dgm:presLayoutVars>
          <dgm:bulletEnabled val="1"/>
        </dgm:presLayoutVars>
      </dgm:prSet>
      <dgm:spPr/>
    </dgm:pt>
    <dgm:pt modelId="{7D28E78E-5C37-4A00-8C41-EFEBEDFC43F0}" type="pres">
      <dgm:prSet presAssocID="{7F9C8CFD-1FFB-49D1-8B13-EE3ED8459B59}" presName="L1TextContainer" presStyleLbl="revTx" presStyleIdx="5" presStyleCnt="16">
        <dgm:presLayoutVars>
          <dgm:chMax val="1"/>
          <dgm:chPref val="1"/>
          <dgm:bulletEnabled val="1"/>
        </dgm:presLayoutVars>
      </dgm:prSet>
      <dgm:spPr/>
    </dgm:pt>
    <dgm:pt modelId="{CF1507DF-474C-4E67-9DC2-98C1B25221EA}" type="pres">
      <dgm:prSet presAssocID="{7F9C8CFD-1FFB-49D1-8B13-EE3ED8459B59}" presName="ConnectLine" presStyleLbl="sibTrans1D1" presStyleIdx="2" presStyleCnt="8"/>
      <dgm:spPr>
        <a:noFill/>
        <a:ln w="12700" cap="rnd" cmpd="sng" algn="ctr">
          <a:solidFill>
            <a:schemeClr val="accent1">
              <a:hueOff val="0"/>
              <a:satOff val="0"/>
              <a:lumOff val="0"/>
              <a:alphaOff val="0"/>
            </a:schemeClr>
          </a:solidFill>
          <a:prstDash val="dash"/>
        </a:ln>
        <a:effectLst/>
      </dgm:spPr>
    </dgm:pt>
    <dgm:pt modelId="{19F313CA-F085-4554-8196-0D4D287B325B}" type="pres">
      <dgm:prSet presAssocID="{7F9C8CFD-1FFB-49D1-8B13-EE3ED8459B59}" presName="EmptyPlaceHolder" presStyleCnt="0"/>
      <dgm:spPr/>
    </dgm:pt>
    <dgm:pt modelId="{D0732565-20C8-488B-85D3-E2C9B73BC776}" type="pres">
      <dgm:prSet presAssocID="{5D2D1E3E-005C-4CFE-9042-06A049C6879C}" presName="spaceBetweenRectangles" presStyleCnt="0"/>
      <dgm:spPr/>
    </dgm:pt>
    <dgm:pt modelId="{D091CC42-469E-4FD0-B23F-660E02E7341B}" type="pres">
      <dgm:prSet presAssocID="{64498207-7401-4195-89B5-94624D6FF72C}" presName="composite" presStyleCnt="0"/>
      <dgm:spPr/>
    </dgm:pt>
    <dgm:pt modelId="{A836BC0A-00E2-40EB-8828-E2B62FFBD6F0}" type="pres">
      <dgm:prSet presAssocID="{64498207-7401-4195-89B5-94624D6FF72C}" presName="ConnectorPoint" presStyleLbl="lnNode1" presStyleIdx="3"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AB51DDC6-8476-4EE1-9DC7-A2E751B4C697}" type="pres">
      <dgm:prSet presAssocID="{64498207-7401-4195-89B5-94624D6FF72C}" presName="DropPinPlaceHolder" presStyleCnt="0"/>
      <dgm:spPr/>
    </dgm:pt>
    <dgm:pt modelId="{33619E02-65A3-4BB3-B34D-8DB5FC0127AB}" type="pres">
      <dgm:prSet presAssocID="{64498207-7401-4195-89B5-94624D6FF72C}" presName="DropPin" presStyleLbl="alignNode1" presStyleIdx="3" presStyleCnt="8"/>
      <dgm:spPr/>
    </dgm:pt>
    <dgm:pt modelId="{DEF0BBCD-61FB-4A18-86CE-B678CA4EE4A0}" type="pres">
      <dgm:prSet presAssocID="{64498207-7401-4195-89B5-94624D6FF72C}" presName="Ellipse" presStyleLbl="fgAcc1" presStyleIdx="4" presStyleCnt="9"/>
      <dgm:spPr>
        <a:solidFill>
          <a:schemeClr val="lt1">
            <a:alpha val="90000"/>
            <a:hueOff val="0"/>
            <a:satOff val="0"/>
            <a:lumOff val="0"/>
            <a:alphaOff val="0"/>
          </a:schemeClr>
        </a:solidFill>
        <a:ln w="15875" cap="rnd" cmpd="sng" algn="ctr">
          <a:noFill/>
          <a:prstDash val="solid"/>
        </a:ln>
        <a:effectLst/>
      </dgm:spPr>
    </dgm:pt>
    <dgm:pt modelId="{5649E7E0-C68B-40B5-BFAD-FD88823DF154}" type="pres">
      <dgm:prSet presAssocID="{64498207-7401-4195-89B5-94624D6FF72C}" presName="L2TextContainer" presStyleLbl="revTx" presStyleIdx="6" presStyleCnt="16">
        <dgm:presLayoutVars>
          <dgm:bulletEnabled val="1"/>
        </dgm:presLayoutVars>
      </dgm:prSet>
      <dgm:spPr/>
    </dgm:pt>
    <dgm:pt modelId="{E7381AF9-83BF-421B-8288-5525C203F392}" type="pres">
      <dgm:prSet presAssocID="{64498207-7401-4195-89B5-94624D6FF72C}" presName="L1TextContainer" presStyleLbl="revTx" presStyleIdx="7" presStyleCnt="16">
        <dgm:presLayoutVars>
          <dgm:chMax val="1"/>
          <dgm:chPref val="1"/>
          <dgm:bulletEnabled val="1"/>
        </dgm:presLayoutVars>
      </dgm:prSet>
      <dgm:spPr/>
    </dgm:pt>
    <dgm:pt modelId="{84D497D0-77A6-4955-9D78-81300126DC48}" type="pres">
      <dgm:prSet presAssocID="{64498207-7401-4195-89B5-94624D6FF72C}" presName="ConnectLine" presStyleLbl="sibTrans1D1" presStyleIdx="3" presStyleCnt="8"/>
      <dgm:spPr>
        <a:noFill/>
        <a:ln w="12700" cap="rnd" cmpd="sng" algn="ctr">
          <a:solidFill>
            <a:schemeClr val="accent1">
              <a:hueOff val="0"/>
              <a:satOff val="0"/>
              <a:lumOff val="0"/>
              <a:alphaOff val="0"/>
            </a:schemeClr>
          </a:solidFill>
          <a:prstDash val="dash"/>
        </a:ln>
        <a:effectLst/>
      </dgm:spPr>
    </dgm:pt>
    <dgm:pt modelId="{4F3456D6-5413-45CF-9077-87DAA02A87E8}" type="pres">
      <dgm:prSet presAssocID="{64498207-7401-4195-89B5-94624D6FF72C}" presName="EmptyPlaceHolder" presStyleCnt="0"/>
      <dgm:spPr/>
    </dgm:pt>
    <dgm:pt modelId="{A75897D2-54C1-4E94-9F98-7C38C38C1AC5}" type="pres">
      <dgm:prSet presAssocID="{4AD595C3-9679-44DE-986C-9B90258F71B9}" presName="spaceBetweenRectangles" presStyleCnt="0"/>
      <dgm:spPr/>
    </dgm:pt>
    <dgm:pt modelId="{B3AA6865-F5E9-46EF-ABE1-D1F071BED741}" type="pres">
      <dgm:prSet presAssocID="{09EFA145-A79F-4F32-8DEE-02FF976642D6}" presName="composite" presStyleCnt="0"/>
      <dgm:spPr/>
    </dgm:pt>
    <dgm:pt modelId="{688CA27D-6530-4E62-821E-E828BEA527B0}" type="pres">
      <dgm:prSet presAssocID="{09EFA145-A79F-4F32-8DEE-02FF976642D6}" presName="ConnectorPoint" presStyleLbl="lnNode1" presStyleIdx="4"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C99D0E88-242A-489C-AAE1-6EEE7CEE5822}" type="pres">
      <dgm:prSet presAssocID="{09EFA145-A79F-4F32-8DEE-02FF976642D6}" presName="DropPinPlaceHolder" presStyleCnt="0"/>
      <dgm:spPr/>
    </dgm:pt>
    <dgm:pt modelId="{7F20E0F5-6EDD-4A69-8FB0-679477A51E8A}" type="pres">
      <dgm:prSet presAssocID="{09EFA145-A79F-4F32-8DEE-02FF976642D6}" presName="DropPin" presStyleLbl="alignNode1" presStyleIdx="4" presStyleCnt="8"/>
      <dgm:spPr/>
    </dgm:pt>
    <dgm:pt modelId="{A981D68D-B5BC-45F2-BE5C-109F5E923424}" type="pres">
      <dgm:prSet presAssocID="{09EFA145-A79F-4F32-8DEE-02FF976642D6}" presName="Ellipse" presStyleLbl="fgAcc1" presStyleIdx="5" presStyleCnt="9"/>
      <dgm:spPr>
        <a:solidFill>
          <a:schemeClr val="lt1">
            <a:alpha val="90000"/>
            <a:hueOff val="0"/>
            <a:satOff val="0"/>
            <a:lumOff val="0"/>
            <a:alphaOff val="0"/>
          </a:schemeClr>
        </a:solidFill>
        <a:ln w="15875" cap="rnd" cmpd="sng" algn="ctr">
          <a:noFill/>
          <a:prstDash val="solid"/>
        </a:ln>
        <a:effectLst/>
      </dgm:spPr>
    </dgm:pt>
    <dgm:pt modelId="{1E65ACFB-9EDE-4735-B426-F26DCB326E15}" type="pres">
      <dgm:prSet presAssocID="{09EFA145-A79F-4F32-8DEE-02FF976642D6}" presName="L2TextContainer" presStyleLbl="revTx" presStyleIdx="8" presStyleCnt="16">
        <dgm:presLayoutVars>
          <dgm:bulletEnabled val="1"/>
        </dgm:presLayoutVars>
      </dgm:prSet>
      <dgm:spPr/>
    </dgm:pt>
    <dgm:pt modelId="{531C799D-8A59-40AB-8BB1-7D66B520267C}" type="pres">
      <dgm:prSet presAssocID="{09EFA145-A79F-4F32-8DEE-02FF976642D6}" presName="L1TextContainer" presStyleLbl="revTx" presStyleIdx="9" presStyleCnt="16">
        <dgm:presLayoutVars>
          <dgm:chMax val="1"/>
          <dgm:chPref val="1"/>
          <dgm:bulletEnabled val="1"/>
        </dgm:presLayoutVars>
      </dgm:prSet>
      <dgm:spPr/>
    </dgm:pt>
    <dgm:pt modelId="{39F70F4D-40B3-456F-90E6-F45BF22CEC95}" type="pres">
      <dgm:prSet presAssocID="{09EFA145-A79F-4F32-8DEE-02FF976642D6}" presName="ConnectLine" presStyleLbl="sibTrans1D1" presStyleIdx="4" presStyleCnt="8"/>
      <dgm:spPr>
        <a:noFill/>
        <a:ln w="12700" cap="rnd" cmpd="sng" algn="ctr">
          <a:solidFill>
            <a:schemeClr val="accent1">
              <a:hueOff val="0"/>
              <a:satOff val="0"/>
              <a:lumOff val="0"/>
              <a:alphaOff val="0"/>
            </a:schemeClr>
          </a:solidFill>
          <a:prstDash val="dash"/>
        </a:ln>
        <a:effectLst/>
      </dgm:spPr>
    </dgm:pt>
    <dgm:pt modelId="{DF94B8D3-AFDA-4C4D-9C2E-9B27586D092F}" type="pres">
      <dgm:prSet presAssocID="{09EFA145-A79F-4F32-8DEE-02FF976642D6}" presName="EmptyPlaceHolder" presStyleCnt="0"/>
      <dgm:spPr/>
    </dgm:pt>
    <dgm:pt modelId="{27BC6BF7-EE43-46C0-89EA-950B346F95A7}" type="pres">
      <dgm:prSet presAssocID="{7AC10CA0-D9EA-4FEB-879C-9167018984D1}" presName="spaceBetweenRectangles" presStyleCnt="0"/>
      <dgm:spPr/>
    </dgm:pt>
    <dgm:pt modelId="{48FBF7EF-8833-46DC-BD60-4F6A5B17452A}" type="pres">
      <dgm:prSet presAssocID="{660E3F2F-6084-48C7-8927-8DD9BD18A1D6}" presName="composite" presStyleCnt="0"/>
      <dgm:spPr/>
    </dgm:pt>
    <dgm:pt modelId="{C95D84C9-AE2B-4796-93C3-DFD4FC3408E0}" type="pres">
      <dgm:prSet presAssocID="{660E3F2F-6084-48C7-8927-8DD9BD18A1D6}" presName="ConnectorPoint" presStyleLbl="lnNode1" presStyleIdx="5"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F0F5A925-9318-40D9-BF7F-1F6065B25DC3}" type="pres">
      <dgm:prSet presAssocID="{660E3F2F-6084-48C7-8927-8DD9BD18A1D6}" presName="DropPinPlaceHolder" presStyleCnt="0"/>
      <dgm:spPr/>
    </dgm:pt>
    <dgm:pt modelId="{B0C37838-A899-47B8-849B-9CC38C0F328B}" type="pres">
      <dgm:prSet presAssocID="{660E3F2F-6084-48C7-8927-8DD9BD18A1D6}" presName="DropPin" presStyleLbl="alignNode1" presStyleIdx="5" presStyleCnt="8"/>
      <dgm:spPr/>
    </dgm:pt>
    <dgm:pt modelId="{AEF140FB-F4D2-4B03-980A-DFDA7F9390F0}" type="pres">
      <dgm:prSet presAssocID="{660E3F2F-6084-48C7-8927-8DD9BD18A1D6}" presName="Ellipse" presStyleLbl="fgAcc1" presStyleIdx="6" presStyleCnt="9"/>
      <dgm:spPr>
        <a:solidFill>
          <a:schemeClr val="lt1">
            <a:alpha val="90000"/>
            <a:hueOff val="0"/>
            <a:satOff val="0"/>
            <a:lumOff val="0"/>
            <a:alphaOff val="0"/>
          </a:schemeClr>
        </a:solidFill>
        <a:ln w="15875" cap="rnd" cmpd="sng" algn="ctr">
          <a:noFill/>
          <a:prstDash val="solid"/>
        </a:ln>
        <a:effectLst/>
      </dgm:spPr>
    </dgm:pt>
    <dgm:pt modelId="{7A055392-0DB7-4DC4-B849-AACC1253395F}" type="pres">
      <dgm:prSet presAssocID="{660E3F2F-6084-48C7-8927-8DD9BD18A1D6}" presName="L2TextContainer" presStyleLbl="revTx" presStyleIdx="10" presStyleCnt="16">
        <dgm:presLayoutVars>
          <dgm:bulletEnabled val="1"/>
        </dgm:presLayoutVars>
      </dgm:prSet>
      <dgm:spPr/>
    </dgm:pt>
    <dgm:pt modelId="{5CA622B6-CD70-4C18-A720-EF6EE76069D7}" type="pres">
      <dgm:prSet presAssocID="{660E3F2F-6084-48C7-8927-8DD9BD18A1D6}" presName="L1TextContainer" presStyleLbl="revTx" presStyleIdx="11" presStyleCnt="16">
        <dgm:presLayoutVars>
          <dgm:chMax val="1"/>
          <dgm:chPref val="1"/>
          <dgm:bulletEnabled val="1"/>
        </dgm:presLayoutVars>
      </dgm:prSet>
      <dgm:spPr/>
    </dgm:pt>
    <dgm:pt modelId="{31F207F5-5D15-4734-A528-B1999434AE43}" type="pres">
      <dgm:prSet presAssocID="{660E3F2F-6084-48C7-8927-8DD9BD18A1D6}" presName="ConnectLine" presStyleLbl="sibTrans1D1" presStyleIdx="5" presStyleCnt="8"/>
      <dgm:spPr>
        <a:noFill/>
        <a:ln w="12700" cap="rnd" cmpd="sng" algn="ctr">
          <a:solidFill>
            <a:schemeClr val="accent1">
              <a:hueOff val="0"/>
              <a:satOff val="0"/>
              <a:lumOff val="0"/>
              <a:alphaOff val="0"/>
            </a:schemeClr>
          </a:solidFill>
          <a:prstDash val="dash"/>
        </a:ln>
        <a:effectLst/>
      </dgm:spPr>
    </dgm:pt>
    <dgm:pt modelId="{3D261BFF-0344-409B-8459-2D5522C5A929}" type="pres">
      <dgm:prSet presAssocID="{660E3F2F-6084-48C7-8927-8DD9BD18A1D6}" presName="EmptyPlaceHolder" presStyleCnt="0"/>
      <dgm:spPr/>
    </dgm:pt>
    <dgm:pt modelId="{BF70E174-C441-4865-ADC2-F33E4746A816}" type="pres">
      <dgm:prSet presAssocID="{394050A5-75EC-4694-B4C0-20D3F6FD11E4}" presName="spaceBetweenRectangles" presStyleCnt="0"/>
      <dgm:spPr/>
    </dgm:pt>
    <dgm:pt modelId="{61B2DC15-1743-4582-A224-F9BA2C7259CA}" type="pres">
      <dgm:prSet presAssocID="{44840BAE-2163-4C04-97D0-76E335B9C907}" presName="composite" presStyleCnt="0"/>
      <dgm:spPr/>
    </dgm:pt>
    <dgm:pt modelId="{0C8D7F58-3199-4E5E-B81E-F1CE25A75EBB}" type="pres">
      <dgm:prSet presAssocID="{44840BAE-2163-4C04-97D0-76E335B9C907}" presName="ConnectorPoint" presStyleLbl="lnNode1" presStyleIdx="6"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EF76452D-5306-4C52-B830-611519BD9E22}" type="pres">
      <dgm:prSet presAssocID="{44840BAE-2163-4C04-97D0-76E335B9C907}" presName="DropPinPlaceHolder" presStyleCnt="0"/>
      <dgm:spPr/>
    </dgm:pt>
    <dgm:pt modelId="{BF6FF663-F288-43F8-84C8-62C08D3E8787}" type="pres">
      <dgm:prSet presAssocID="{44840BAE-2163-4C04-97D0-76E335B9C907}" presName="DropPin" presStyleLbl="alignNode1" presStyleIdx="6" presStyleCnt="8"/>
      <dgm:spPr/>
    </dgm:pt>
    <dgm:pt modelId="{95A5D15A-5296-4DD3-AAE4-6368D4F60240}" type="pres">
      <dgm:prSet presAssocID="{44840BAE-2163-4C04-97D0-76E335B9C907}" presName="Ellipse" presStyleLbl="fgAcc1" presStyleIdx="7" presStyleCnt="9"/>
      <dgm:spPr>
        <a:solidFill>
          <a:schemeClr val="lt1">
            <a:alpha val="90000"/>
            <a:hueOff val="0"/>
            <a:satOff val="0"/>
            <a:lumOff val="0"/>
            <a:alphaOff val="0"/>
          </a:schemeClr>
        </a:solidFill>
        <a:ln w="15875" cap="rnd" cmpd="sng" algn="ctr">
          <a:noFill/>
          <a:prstDash val="solid"/>
        </a:ln>
        <a:effectLst/>
      </dgm:spPr>
    </dgm:pt>
    <dgm:pt modelId="{30FC5479-E3EE-44AF-968A-8696CB63CBF9}" type="pres">
      <dgm:prSet presAssocID="{44840BAE-2163-4C04-97D0-76E335B9C907}" presName="L2TextContainer" presStyleLbl="revTx" presStyleIdx="12" presStyleCnt="16">
        <dgm:presLayoutVars>
          <dgm:bulletEnabled val="1"/>
        </dgm:presLayoutVars>
      </dgm:prSet>
      <dgm:spPr/>
    </dgm:pt>
    <dgm:pt modelId="{FA3E8748-548C-484C-B4FF-5E76604E71A2}" type="pres">
      <dgm:prSet presAssocID="{44840BAE-2163-4C04-97D0-76E335B9C907}" presName="L1TextContainer" presStyleLbl="revTx" presStyleIdx="13" presStyleCnt="16">
        <dgm:presLayoutVars>
          <dgm:chMax val="1"/>
          <dgm:chPref val="1"/>
          <dgm:bulletEnabled val="1"/>
        </dgm:presLayoutVars>
      </dgm:prSet>
      <dgm:spPr/>
    </dgm:pt>
    <dgm:pt modelId="{34C7C7B6-EA88-4D8C-9A39-A59F6989DA19}" type="pres">
      <dgm:prSet presAssocID="{44840BAE-2163-4C04-97D0-76E335B9C907}" presName="ConnectLine" presStyleLbl="sibTrans1D1" presStyleIdx="6" presStyleCnt="8"/>
      <dgm:spPr>
        <a:noFill/>
        <a:ln w="12700" cap="rnd" cmpd="sng" algn="ctr">
          <a:solidFill>
            <a:schemeClr val="accent1">
              <a:hueOff val="0"/>
              <a:satOff val="0"/>
              <a:lumOff val="0"/>
              <a:alphaOff val="0"/>
            </a:schemeClr>
          </a:solidFill>
          <a:prstDash val="dash"/>
        </a:ln>
        <a:effectLst/>
      </dgm:spPr>
    </dgm:pt>
    <dgm:pt modelId="{8F474F8C-C47A-429D-93BB-150299E86FA5}" type="pres">
      <dgm:prSet presAssocID="{44840BAE-2163-4C04-97D0-76E335B9C907}" presName="EmptyPlaceHolder" presStyleCnt="0"/>
      <dgm:spPr/>
    </dgm:pt>
    <dgm:pt modelId="{80C4A7B4-BDFA-4923-A709-A4FA0DBAD578}" type="pres">
      <dgm:prSet presAssocID="{1FB5EFBD-D923-4CF2-97D6-26BCD37F976D}" presName="spaceBetweenRectangles" presStyleCnt="0"/>
      <dgm:spPr/>
    </dgm:pt>
    <dgm:pt modelId="{F2CE4E1E-1F16-47E1-80D2-C9453C569D54}" type="pres">
      <dgm:prSet presAssocID="{3224C53F-BB35-4BF6-846F-EAD87E8E6DDF}" presName="composite" presStyleCnt="0"/>
      <dgm:spPr/>
    </dgm:pt>
    <dgm:pt modelId="{4A8A284E-94FB-44D9-A21C-A8224D048BD4}" type="pres">
      <dgm:prSet presAssocID="{3224C53F-BB35-4BF6-846F-EAD87E8E6DDF}" presName="ConnectorPoint" presStyleLbl="lnNode1" presStyleIdx="7" presStyleCnt="8"/>
      <dgm:spPr>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gm:spPr>
    </dgm:pt>
    <dgm:pt modelId="{5D99E162-9FB4-4A5B-82CA-800693C9DCEB}" type="pres">
      <dgm:prSet presAssocID="{3224C53F-BB35-4BF6-846F-EAD87E8E6DDF}" presName="DropPinPlaceHolder" presStyleCnt="0"/>
      <dgm:spPr/>
    </dgm:pt>
    <dgm:pt modelId="{4B9AFE84-3DDD-46DA-991D-2309E37E3158}" type="pres">
      <dgm:prSet presAssocID="{3224C53F-BB35-4BF6-846F-EAD87E8E6DDF}" presName="DropPin" presStyleLbl="alignNode1" presStyleIdx="7" presStyleCnt="8"/>
      <dgm:spPr/>
    </dgm:pt>
    <dgm:pt modelId="{38680E3A-6331-4B80-A6DB-DC426DECE607}" type="pres">
      <dgm:prSet presAssocID="{3224C53F-BB35-4BF6-846F-EAD87E8E6DDF}" presName="Ellipse" presStyleLbl="fgAcc1" presStyleIdx="8" presStyleCnt="9"/>
      <dgm:spPr>
        <a:solidFill>
          <a:schemeClr val="lt1">
            <a:alpha val="90000"/>
            <a:hueOff val="0"/>
            <a:satOff val="0"/>
            <a:lumOff val="0"/>
            <a:alphaOff val="0"/>
          </a:schemeClr>
        </a:solidFill>
        <a:ln w="15875" cap="rnd" cmpd="sng" algn="ctr">
          <a:noFill/>
          <a:prstDash val="solid"/>
        </a:ln>
        <a:effectLst/>
      </dgm:spPr>
    </dgm:pt>
    <dgm:pt modelId="{B99527A7-5B32-4590-BA32-726198E9EEC3}" type="pres">
      <dgm:prSet presAssocID="{3224C53F-BB35-4BF6-846F-EAD87E8E6DDF}" presName="L2TextContainer" presStyleLbl="revTx" presStyleIdx="14" presStyleCnt="16">
        <dgm:presLayoutVars>
          <dgm:bulletEnabled val="1"/>
        </dgm:presLayoutVars>
      </dgm:prSet>
      <dgm:spPr/>
    </dgm:pt>
    <dgm:pt modelId="{F5D5C60A-2B38-4B1C-BCAA-6E0A501D56EF}" type="pres">
      <dgm:prSet presAssocID="{3224C53F-BB35-4BF6-846F-EAD87E8E6DDF}" presName="L1TextContainer" presStyleLbl="revTx" presStyleIdx="15" presStyleCnt="16">
        <dgm:presLayoutVars>
          <dgm:chMax val="1"/>
          <dgm:chPref val="1"/>
          <dgm:bulletEnabled val="1"/>
        </dgm:presLayoutVars>
      </dgm:prSet>
      <dgm:spPr/>
    </dgm:pt>
    <dgm:pt modelId="{9B76091B-F0C2-401C-B981-DB1B5162C86D}" type="pres">
      <dgm:prSet presAssocID="{3224C53F-BB35-4BF6-846F-EAD87E8E6DDF}" presName="ConnectLine" presStyleLbl="sibTrans1D1" presStyleIdx="7" presStyleCnt="8"/>
      <dgm:spPr>
        <a:noFill/>
        <a:ln w="12700" cap="rnd" cmpd="sng" algn="ctr">
          <a:solidFill>
            <a:schemeClr val="accent1">
              <a:hueOff val="0"/>
              <a:satOff val="0"/>
              <a:lumOff val="0"/>
              <a:alphaOff val="0"/>
            </a:schemeClr>
          </a:solidFill>
          <a:prstDash val="dash"/>
        </a:ln>
        <a:effectLst/>
      </dgm:spPr>
    </dgm:pt>
    <dgm:pt modelId="{9C726D94-9CED-480C-BEE2-C53601BC2B64}" type="pres">
      <dgm:prSet presAssocID="{3224C53F-BB35-4BF6-846F-EAD87E8E6DDF}" presName="EmptyPlaceHolder" presStyleCnt="0"/>
      <dgm:spPr/>
    </dgm:pt>
  </dgm:ptLst>
  <dgm:cxnLst>
    <dgm:cxn modelId="{478DA002-08AD-46E7-A4F0-2E3AB6DA4E45}" type="presOf" srcId="{CEC9C1F0-C195-403F-95A1-B30E664F283B}" destId="{9DF006E4-4A9C-4298-9C29-C50D306A39BF}" srcOrd="0" destOrd="0" presId="urn:microsoft.com/office/officeart/2017/3/layout/DropPinTimeline"/>
    <dgm:cxn modelId="{D2D4C90A-D659-4356-B825-055CED12676C}" type="presOf" srcId="{7F9C8CFD-1FFB-49D1-8B13-EE3ED8459B59}" destId="{7D28E78E-5C37-4A00-8C41-EFEBEDFC43F0}" srcOrd="0" destOrd="0" presId="urn:microsoft.com/office/officeart/2017/3/layout/DropPinTimeline"/>
    <dgm:cxn modelId="{3913410C-3439-4AA1-836D-7EC07B78F9CA}" srcId="{C2CA92DA-291D-4DB0-885B-10AE175C2654}" destId="{8566BDBD-3D79-4537-A378-DFC350F9B688}" srcOrd="0" destOrd="0" parTransId="{5638D8E2-2F8B-4095-9C37-D520CD0293AB}" sibTransId="{1411E287-AA1E-42C2-99A4-E05C08A52A34}"/>
    <dgm:cxn modelId="{CAD7B51A-B19A-4150-AB34-53B0CB12DAB8}" type="presOf" srcId="{334C31C3-38A9-4431-92AA-7835F9224FC4}" destId="{5376EB3C-DFB9-45CE-B6AC-D05B2C49973B}" srcOrd="0" destOrd="0" presId="urn:microsoft.com/office/officeart/2017/3/layout/DropPinTimeline"/>
    <dgm:cxn modelId="{B39E4A1F-CF5A-4BEB-91C4-6FFA891B5050}" srcId="{C2CA92DA-291D-4DB0-885B-10AE175C2654}" destId="{7F9C8CFD-1FFB-49D1-8B13-EE3ED8459B59}" srcOrd="2" destOrd="0" parTransId="{A56BC32B-42F9-4157-A256-44CC87E8D0EB}" sibTransId="{5D2D1E3E-005C-4CFE-9042-06A049C6879C}"/>
    <dgm:cxn modelId="{F465402B-C99A-4D7F-8BCE-DA9E13A8AB50}" type="presOf" srcId="{C2CA92DA-291D-4DB0-885B-10AE175C2654}" destId="{3975E187-0C09-4E80-BD86-71231CB16BB6}" srcOrd="0" destOrd="0" presId="urn:microsoft.com/office/officeart/2017/3/layout/DropPinTimeline"/>
    <dgm:cxn modelId="{19043335-39CF-4DD6-AF2A-DAE77F838A7D}" srcId="{64498207-7401-4195-89B5-94624D6FF72C}" destId="{61A0B355-7472-4665-BBA9-4A9A33377D51}" srcOrd="0" destOrd="0" parTransId="{39065224-A527-4C7A-ACEB-A3ED53E7F322}" sibTransId="{72739138-DE28-492E-B34F-618F06007558}"/>
    <dgm:cxn modelId="{46C3283D-C7A6-42AD-BCF7-17CFBC3E7FAC}" srcId="{660E3F2F-6084-48C7-8927-8DD9BD18A1D6}" destId="{9736C94C-6D66-4308-BA58-9796E74DF0B5}" srcOrd="0" destOrd="0" parTransId="{37E04914-C0B8-41FD-B640-7452E1898869}" sibTransId="{5AB32B3F-61F9-40CA-A626-4BD3CE78BB50}"/>
    <dgm:cxn modelId="{127A4D3D-194F-44C2-BEA4-BEAEAC73F7D5}" type="presOf" srcId="{AF5E8505-78B7-4CAD-A4F6-F0486F389F59}" destId="{B99527A7-5B32-4590-BA32-726198E9EEC3}" srcOrd="0" destOrd="0" presId="urn:microsoft.com/office/officeart/2017/3/layout/DropPinTimeline"/>
    <dgm:cxn modelId="{E1DB5342-1881-43D2-AC23-844CCDC128E7}" type="presOf" srcId="{CB180E4B-AB35-40F9-81E9-73455EE47FDB}" destId="{30FC5479-E3EE-44AF-968A-8696CB63CBF9}" srcOrd="0" destOrd="0" presId="urn:microsoft.com/office/officeart/2017/3/layout/DropPinTimeline"/>
    <dgm:cxn modelId="{59C01A45-A31D-4D3A-9786-9F514CBA2C1A}" type="presOf" srcId="{8566BDBD-3D79-4537-A378-DFC350F9B688}" destId="{4685037C-F973-430D-888D-518152E0723A}" srcOrd="0" destOrd="0" presId="urn:microsoft.com/office/officeart/2017/3/layout/DropPinTimeline"/>
    <dgm:cxn modelId="{EBBA174F-6C67-484C-A5E5-21D451AC3706}" type="presOf" srcId="{30122C13-3D44-483C-A363-6089EAFDE806}" destId="{46796AD1-91CA-4F6D-B897-958E676C6F89}" srcOrd="0" destOrd="0" presId="urn:microsoft.com/office/officeart/2017/3/layout/DropPinTimeline"/>
    <dgm:cxn modelId="{FB35CC6F-FC59-440F-A350-AE2DF69F6E92}" srcId="{8566BDBD-3D79-4537-A378-DFC350F9B688}" destId="{A5AD0EE5-04DB-4BA1-8910-E57D395BAB19}" srcOrd="0" destOrd="0" parTransId="{6FEE6EC6-6DD1-42E6-B000-B05A88139A28}" sibTransId="{C2D1C0FA-1681-4CEB-B1F9-3040DB40541B}"/>
    <dgm:cxn modelId="{09B47A50-3258-44E1-8F05-D4A62317EF04}" srcId="{C2CA92DA-291D-4DB0-885B-10AE175C2654}" destId="{30122C13-3D44-483C-A363-6089EAFDE806}" srcOrd="1" destOrd="0" parTransId="{74D8CCE1-241D-48CA-8C12-FF60458B609B}" sibTransId="{B7A34D5A-DDB6-4AEC-803B-C8848EE96FCF}"/>
    <dgm:cxn modelId="{EB397176-43E3-401F-9EC1-E67A4E285E09}" type="presOf" srcId="{9736C94C-6D66-4308-BA58-9796E74DF0B5}" destId="{7A055392-0DB7-4DC4-B849-AACC1253395F}" srcOrd="0" destOrd="0" presId="urn:microsoft.com/office/officeart/2017/3/layout/DropPinTimeline"/>
    <dgm:cxn modelId="{877EC079-0C55-41CB-B105-90085304717C}" srcId="{C2CA92DA-291D-4DB0-885B-10AE175C2654}" destId="{09EFA145-A79F-4F32-8DEE-02FF976642D6}" srcOrd="4" destOrd="0" parTransId="{9545591B-10C0-4A66-A29F-A5C398CE33E2}" sibTransId="{7AC10CA0-D9EA-4FEB-879C-9167018984D1}"/>
    <dgm:cxn modelId="{5B056E7A-1D06-4BFE-B347-01F41EB41015}" srcId="{30122C13-3D44-483C-A363-6089EAFDE806}" destId="{334C31C3-38A9-4431-92AA-7835F9224FC4}" srcOrd="0" destOrd="0" parTransId="{F9A2B34F-8AA8-4860-89EA-B93929F7302D}" sibTransId="{F44D1D74-27B3-40E3-9E78-06479318CFCD}"/>
    <dgm:cxn modelId="{4099C77F-809C-4549-B557-EBEB1434A24D}" srcId="{C2CA92DA-291D-4DB0-885B-10AE175C2654}" destId="{44840BAE-2163-4C04-97D0-76E335B9C907}" srcOrd="6" destOrd="0" parTransId="{C214E2CE-6BEE-4542-A58D-AC2CD096EB8C}" sibTransId="{1FB5EFBD-D923-4CF2-97D6-26BCD37F976D}"/>
    <dgm:cxn modelId="{04A4C88A-4274-46B4-9CB7-2AC584B8B747}" type="presOf" srcId="{3224C53F-BB35-4BF6-846F-EAD87E8E6DDF}" destId="{F5D5C60A-2B38-4B1C-BCAA-6E0A501D56EF}" srcOrd="0" destOrd="0" presId="urn:microsoft.com/office/officeart/2017/3/layout/DropPinTimeline"/>
    <dgm:cxn modelId="{2D5D6293-E373-4D6A-A96A-039E0BAC6E63}" type="presOf" srcId="{660E3F2F-6084-48C7-8927-8DD9BD18A1D6}" destId="{5CA622B6-CD70-4C18-A720-EF6EE76069D7}" srcOrd="0" destOrd="0" presId="urn:microsoft.com/office/officeart/2017/3/layout/DropPinTimeline"/>
    <dgm:cxn modelId="{86167E93-0600-4B11-9EB6-91E550240E08}" srcId="{3224C53F-BB35-4BF6-846F-EAD87E8E6DDF}" destId="{AF5E8505-78B7-4CAD-A4F6-F0486F389F59}" srcOrd="0" destOrd="0" parTransId="{464FB9AE-158C-4065-B808-496FF0383AB0}" sibTransId="{BAD3F33A-2204-48C1-B28C-39546A91AC98}"/>
    <dgm:cxn modelId="{E3EA399C-A2A8-41FE-9E66-1E9DFCFC3CB2}" srcId="{C2CA92DA-291D-4DB0-885B-10AE175C2654}" destId="{660E3F2F-6084-48C7-8927-8DD9BD18A1D6}" srcOrd="5" destOrd="0" parTransId="{1E8409EA-8A81-457A-BA3E-FB33E94E2407}" sibTransId="{394050A5-75EC-4694-B4C0-20D3F6FD11E4}"/>
    <dgm:cxn modelId="{33ED399C-3A9C-4B3D-9649-F0B9711B556B}" type="presOf" srcId="{61A0B355-7472-4665-BBA9-4A9A33377D51}" destId="{5649E7E0-C68B-40B5-BFAD-FD88823DF154}" srcOrd="0" destOrd="0" presId="urn:microsoft.com/office/officeart/2017/3/layout/DropPinTimeline"/>
    <dgm:cxn modelId="{419299A5-6004-4AFB-94E3-521284462E3F}" type="presOf" srcId="{64498207-7401-4195-89B5-94624D6FF72C}" destId="{E7381AF9-83BF-421B-8288-5525C203F392}" srcOrd="0" destOrd="0" presId="urn:microsoft.com/office/officeart/2017/3/layout/DropPinTimeline"/>
    <dgm:cxn modelId="{66CCBFA5-9608-442D-A79C-E4E281581A19}" srcId="{C2CA92DA-291D-4DB0-885B-10AE175C2654}" destId="{64498207-7401-4195-89B5-94624D6FF72C}" srcOrd="3" destOrd="0" parTransId="{FB72135B-8257-4820-A930-25FFFEA3FC13}" sibTransId="{4AD595C3-9679-44DE-986C-9B90258F71B9}"/>
    <dgm:cxn modelId="{513A6CAD-064B-4F2A-B884-B82005F061B8}" type="presOf" srcId="{09EFA145-A79F-4F32-8DEE-02FF976642D6}" destId="{531C799D-8A59-40AB-8BB1-7D66B520267C}" srcOrd="0" destOrd="0" presId="urn:microsoft.com/office/officeart/2017/3/layout/DropPinTimeline"/>
    <dgm:cxn modelId="{06AE0DCB-B162-4532-9C0D-7F6E4DEBD644}" type="presOf" srcId="{A5AD0EE5-04DB-4BA1-8910-E57D395BAB19}" destId="{6A65AF68-43E4-49B3-9782-80C0C09B1451}" srcOrd="0" destOrd="0" presId="urn:microsoft.com/office/officeart/2017/3/layout/DropPinTimeline"/>
    <dgm:cxn modelId="{7AB7ADDD-82F5-479C-B0A0-6A962E88DFCD}" type="presOf" srcId="{25237C68-A2F0-4E32-88E7-92D582CB7A6C}" destId="{1E65ACFB-9EDE-4735-B426-F26DCB326E15}" srcOrd="0" destOrd="0" presId="urn:microsoft.com/office/officeart/2017/3/layout/DropPinTimeline"/>
    <dgm:cxn modelId="{FF461AE1-3E08-4E2F-894F-BB8D98FE6443}" srcId="{7F9C8CFD-1FFB-49D1-8B13-EE3ED8459B59}" destId="{CEC9C1F0-C195-403F-95A1-B30E664F283B}" srcOrd="0" destOrd="0" parTransId="{173E069B-EE49-40C8-9FA9-6F0D3D1167CB}" sibTransId="{84A29ABD-A6C3-4B16-82A8-E8917FCCB55F}"/>
    <dgm:cxn modelId="{162FF9EC-140A-48FA-A12A-54F337540FE3}" srcId="{09EFA145-A79F-4F32-8DEE-02FF976642D6}" destId="{25237C68-A2F0-4E32-88E7-92D582CB7A6C}" srcOrd="0" destOrd="0" parTransId="{AECB55FB-BEAA-409F-9F88-EC50603CAAF1}" sibTransId="{26A9B536-CCC3-4120-BFBB-65B6777BA8DD}"/>
    <dgm:cxn modelId="{3748E2ED-DF04-442E-A506-D57D9131D178}" type="presOf" srcId="{44840BAE-2163-4C04-97D0-76E335B9C907}" destId="{FA3E8748-548C-484C-B4FF-5E76604E71A2}" srcOrd="0" destOrd="0" presId="urn:microsoft.com/office/officeart/2017/3/layout/DropPinTimeline"/>
    <dgm:cxn modelId="{F86E98FC-1F11-44D1-946E-5D00259BB6FD}" srcId="{44840BAE-2163-4C04-97D0-76E335B9C907}" destId="{CB180E4B-AB35-40F9-81E9-73455EE47FDB}" srcOrd="0" destOrd="0" parTransId="{D7EB7109-9134-4092-A0B6-D01A57630BF3}" sibTransId="{D25C8C52-A5C1-467A-A7E2-9A58BA85106B}"/>
    <dgm:cxn modelId="{2AEEFEFE-A5D6-4B4D-8836-8A74761BF057}" srcId="{C2CA92DA-291D-4DB0-885B-10AE175C2654}" destId="{3224C53F-BB35-4BF6-846F-EAD87E8E6DDF}" srcOrd="7" destOrd="0" parTransId="{863D9804-90AA-4E88-BAA2-6D15919730EE}" sibTransId="{9FF2CB69-D1C4-4F9C-9501-7A8FCC8B2E3D}"/>
    <dgm:cxn modelId="{333A54A5-B01B-4BB5-A195-102C0A469089}" type="presParOf" srcId="{3975E187-0C09-4E80-BD86-71231CB16BB6}" destId="{AFA9D700-FA6D-432C-AFA2-5586BDCC8DBE}" srcOrd="0" destOrd="0" presId="urn:microsoft.com/office/officeart/2017/3/layout/DropPinTimeline"/>
    <dgm:cxn modelId="{ED5E0A4C-B7EC-413C-9178-DFE5B81993D5}" type="presParOf" srcId="{3975E187-0C09-4E80-BD86-71231CB16BB6}" destId="{1F68F677-2273-4B88-BF29-47FBF3C787E6}" srcOrd="1" destOrd="0" presId="urn:microsoft.com/office/officeart/2017/3/layout/DropPinTimeline"/>
    <dgm:cxn modelId="{084F3179-16C5-4BF3-9793-74B724EDCBA0}" type="presParOf" srcId="{1F68F677-2273-4B88-BF29-47FBF3C787E6}" destId="{3A3ED3C6-9DF6-4412-A810-A3CDE530276F}" srcOrd="0" destOrd="0" presId="urn:microsoft.com/office/officeart/2017/3/layout/DropPinTimeline"/>
    <dgm:cxn modelId="{1C20BB0C-30D9-41FF-98D9-82AD0D355D08}" type="presParOf" srcId="{3A3ED3C6-9DF6-4412-A810-A3CDE530276F}" destId="{47C285DA-54DD-4203-9E15-5A029FCA34EB}" srcOrd="0" destOrd="0" presId="urn:microsoft.com/office/officeart/2017/3/layout/DropPinTimeline"/>
    <dgm:cxn modelId="{728E3337-1411-4F23-8B09-93B605418C7F}" type="presParOf" srcId="{3A3ED3C6-9DF6-4412-A810-A3CDE530276F}" destId="{7944993A-102F-4D5D-BEFE-71BF7B3348C0}" srcOrd="1" destOrd="0" presId="urn:microsoft.com/office/officeart/2017/3/layout/DropPinTimeline"/>
    <dgm:cxn modelId="{3CDDF34F-98EC-406A-86CE-2E1EC96FE517}" type="presParOf" srcId="{7944993A-102F-4D5D-BEFE-71BF7B3348C0}" destId="{FFA6A881-4149-4DFA-AEFC-0E0F8EAD3E6B}" srcOrd="0" destOrd="0" presId="urn:microsoft.com/office/officeart/2017/3/layout/DropPinTimeline"/>
    <dgm:cxn modelId="{3A859AC1-8CEF-4EDA-8C8D-5F97896608A5}" type="presParOf" srcId="{7944993A-102F-4D5D-BEFE-71BF7B3348C0}" destId="{4D21A4D5-7ABD-47B4-9D3E-7F90E609A9BD}" srcOrd="1" destOrd="0" presId="urn:microsoft.com/office/officeart/2017/3/layout/DropPinTimeline"/>
    <dgm:cxn modelId="{F325D9B6-7D41-48BC-A5B8-D44D5534B8C4}" type="presParOf" srcId="{3A3ED3C6-9DF6-4412-A810-A3CDE530276F}" destId="{6A65AF68-43E4-49B3-9782-80C0C09B1451}" srcOrd="2" destOrd="0" presId="urn:microsoft.com/office/officeart/2017/3/layout/DropPinTimeline"/>
    <dgm:cxn modelId="{F6708B8A-D9D8-4ED7-A550-16B32E9DD13E}" type="presParOf" srcId="{3A3ED3C6-9DF6-4412-A810-A3CDE530276F}" destId="{4685037C-F973-430D-888D-518152E0723A}" srcOrd="3" destOrd="0" presId="urn:microsoft.com/office/officeart/2017/3/layout/DropPinTimeline"/>
    <dgm:cxn modelId="{C8D9827C-5543-459A-AB92-66F24BCA36E1}" type="presParOf" srcId="{3A3ED3C6-9DF6-4412-A810-A3CDE530276F}" destId="{FF609803-6D4E-4626-894E-396A2D11AA56}" srcOrd="4" destOrd="0" presId="urn:microsoft.com/office/officeart/2017/3/layout/DropPinTimeline"/>
    <dgm:cxn modelId="{BAAEF589-40C8-43D0-AFFF-DBEBBCE0DEA4}" type="presParOf" srcId="{3A3ED3C6-9DF6-4412-A810-A3CDE530276F}" destId="{32C1111E-115D-4164-B1E7-047E6514C19E}" srcOrd="5" destOrd="0" presId="urn:microsoft.com/office/officeart/2017/3/layout/DropPinTimeline"/>
    <dgm:cxn modelId="{813E8029-7411-4EDC-80C0-1B2399CC482E}" type="presParOf" srcId="{1F68F677-2273-4B88-BF29-47FBF3C787E6}" destId="{6C5FD6D8-693F-48DB-8003-2BC1A2A56522}" srcOrd="1" destOrd="0" presId="urn:microsoft.com/office/officeart/2017/3/layout/DropPinTimeline"/>
    <dgm:cxn modelId="{1DA6F51C-1006-479C-A4DA-6F6CDAAEC49B}" type="presParOf" srcId="{1F68F677-2273-4B88-BF29-47FBF3C787E6}" destId="{D990B620-51AC-46EF-B84E-0A394DC066CE}" srcOrd="2" destOrd="0" presId="urn:microsoft.com/office/officeart/2017/3/layout/DropPinTimeline"/>
    <dgm:cxn modelId="{34FBA692-1FA6-4CA7-BA43-418779BEECBE}" type="presParOf" srcId="{D990B620-51AC-46EF-B84E-0A394DC066CE}" destId="{81C555E3-CA42-4D11-A900-0E1C90BB3EBA}" srcOrd="0" destOrd="0" presId="urn:microsoft.com/office/officeart/2017/3/layout/DropPinTimeline"/>
    <dgm:cxn modelId="{BF649E99-313C-401A-B5FE-F48A1BBFD014}" type="presParOf" srcId="{D990B620-51AC-46EF-B84E-0A394DC066CE}" destId="{8783B32F-2EA0-4272-8CD1-604EA96D8E94}" srcOrd="1" destOrd="0" presId="urn:microsoft.com/office/officeart/2017/3/layout/DropPinTimeline"/>
    <dgm:cxn modelId="{9E54EF96-B54E-42F8-A01B-64ACB13F47AD}" type="presParOf" srcId="{8783B32F-2EA0-4272-8CD1-604EA96D8E94}" destId="{BA593CEB-0EB0-443F-9830-DC34505C86ED}" srcOrd="0" destOrd="0" presId="urn:microsoft.com/office/officeart/2017/3/layout/DropPinTimeline"/>
    <dgm:cxn modelId="{F549E4F5-5BBD-4D9A-9F79-53CF13F44BF4}" type="presParOf" srcId="{8783B32F-2EA0-4272-8CD1-604EA96D8E94}" destId="{CB9093C2-E3C2-4D08-8CB1-4E0CE3580B30}" srcOrd="1" destOrd="0" presId="urn:microsoft.com/office/officeart/2017/3/layout/DropPinTimeline"/>
    <dgm:cxn modelId="{0A19444B-112F-4DA0-91AA-B78EEFE15C00}" type="presParOf" srcId="{D990B620-51AC-46EF-B84E-0A394DC066CE}" destId="{5376EB3C-DFB9-45CE-B6AC-D05B2C49973B}" srcOrd="2" destOrd="0" presId="urn:microsoft.com/office/officeart/2017/3/layout/DropPinTimeline"/>
    <dgm:cxn modelId="{994CC76B-D271-4FA5-9FF7-4A933B0DF9D5}" type="presParOf" srcId="{D990B620-51AC-46EF-B84E-0A394DC066CE}" destId="{46796AD1-91CA-4F6D-B897-958E676C6F89}" srcOrd="3" destOrd="0" presId="urn:microsoft.com/office/officeart/2017/3/layout/DropPinTimeline"/>
    <dgm:cxn modelId="{1879561E-E0FB-417E-A4D3-20D6E0727567}" type="presParOf" srcId="{D990B620-51AC-46EF-B84E-0A394DC066CE}" destId="{6738A354-6BA6-4439-969E-94F1746D4463}" srcOrd="4" destOrd="0" presId="urn:microsoft.com/office/officeart/2017/3/layout/DropPinTimeline"/>
    <dgm:cxn modelId="{7129105B-56B4-4272-8E17-1602EBFC3268}" type="presParOf" srcId="{D990B620-51AC-46EF-B84E-0A394DC066CE}" destId="{D4770341-2F23-4519-8B50-CEE2678F582F}" srcOrd="5" destOrd="0" presId="urn:microsoft.com/office/officeart/2017/3/layout/DropPinTimeline"/>
    <dgm:cxn modelId="{BD48B600-A912-494C-B610-C781A6E1D736}" type="presParOf" srcId="{1F68F677-2273-4B88-BF29-47FBF3C787E6}" destId="{1D9D93CE-3A83-482D-8FF4-988F21331BA8}" srcOrd="3" destOrd="0" presId="urn:microsoft.com/office/officeart/2017/3/layout/DropPinTimeline"/>
    <dgm:cxn modelId="{DE48B350-D7A7-4495-AF14-06FBBA058AFD}" type="presParOf" srcId="{1F68F677-2273-4B88-BF29-47FBF3C787E6}" destId="{7597966A-93D6-4612-B36A-AE160CB14B7E}" srcOrd="4" destOrd="0" presId="urn:microsoft.com/office/officeart/2017/3/layout/DropPinTimeline"/>
    <dgm:cxn modelId="{5943CF86-74D7-4686-97E8-B13872287099}" type="presParOf" srcId="{7597966A-93D6-4612-B36A-AE160CB14B7E}" destId="{1A940A49-6848-4B29-9F6C-C88BC5D79915}" srcOrd="0" destOrd="0" presId="urn:microsoft.com/office/officeart/2017/3/layout/DropPinTimeline"/>
    <dgm:cxn modelId="{7BA978BE-9271-4D6F-90DA-E4C624A39D19}" type="presParOf" srcId="{7597966A-93D6-4612-B36A-AE160CB14B7E}" destId="{362D8F31-4427-4A8B-B363-4E92EB529362}" srcOrd="1" destOrd="0" presId="urn:microsoft.com/office/officeart/2017/3/layout/DropPinTimeline"/>
    <dgm:cxn modelId="{7B93F827-E4F1-4BD2-9295-1AE9F2BF692D}" type="presParOf" srcId="{362D8F31-4427-4A8B-B363-4E92EB529362}" destId="{7E457B84-E270-45CE-92FB-1DB0082FF9EF}" srcOrd="0" destOrd="0" presId="urn:microsoft.com/office/officeart/2017/3/layout/DropPinTimeline"/>
    <dgm:cxn modelId="{8DB765A8-2A9E-4580-B050-9F7F1620ACF4}" type="presParOf" srcId="{362D8F31-4427-4A8B-B363-4E92EB529362}" destId="{139DBC52-B473-4BCA-A70E-6C172DB262D5}" srcOrd="1" destOrd="0" presId="urn:microsoft.com/office/officeart/2017/3/layout/DropPinTimeline"/>
    <dgm:cxn modelId="{76463424-23E9-4914-A137-B565C9CD772B}" type="presParOf" srcId="{7597966A-93D6-4612-B36A-AE160CB14B7E}" destId="{9DF006E4-4A9C-4298-9C29-C50D306A39BF}" srcOrd="2" destOrd="0" presId="urn:microsoft.com/office/officeart/2017/3/layout/DropPinTimeline"/>
    <dgm:cxn modelId="{C880D938-4978-4687-8436-C7BF6DFBED31}" type="presParOf" srcId="{7597966A-93D6-4612-B36A-AE160CB14B7E}" destId="{7D28E78E-5C37-4A00-8C41-EFEBEDFC43F0}" srcOrd="3" destOrd="0" presId="urn:microsoft.com/office/officeart/2017/3/layout/DropPinTimeline"/>
    <dgm:cxn modelId="{59C12E85-C25E-4845-A37F-4BE99367ECAA}" type="presParOf" srcId="{7597966A-93D6-4612-B36A-AE160CB14B7E}" destId="{CF1507DF-474C-4E67-9DC2-98C1B25221EA}" srcOrd="4" destOrd="0" presId="urn:microsoft.com/office/officeart/2017/3/layout/DropPinTimeline"/>
    <dgm:cxn modelId="{7EB09C13-E0EC-4D08-8B47-33B270A8065D}" type="presParOf" srcId="{7597966A-93D6-4612-B36A-AE160CB14B7E}" destId="{19F313CA-F085-4554-8196-0D4D287B325B}" srcOrd="5" destOrd="0" presId="urn:microsoft.com/office/officeart/2017/3/layout/DropPinTimeline"/>
    <dgm:cxn modelId="{D6277E4B-5EBB-4C33-B8A3-9D4FB720AE3B}" type="presParOf" srcId="{1F68F677-2273-4B88-BF29-47FBF3C787E6}" destId="{D0732565-20C8-488B-85D3-E2C9B73BC776}" srcOrd="5" destOrd="0" presId="urn:microsoft.com/office/officeart/2017/3/layout/DropPinTimeline"/>
    <dgm:cxn modelId="{ED8D252D-F2B2-4661-97BC-CE171208FB18}" type="presParOf" srcId="{1F68F677-2273-4B88-BF29-47FBF3C787E6}" destId="{D091CC42-469E-4FD0-B23F-660E02E7341B}" srcOrd="6" destOrd="0" presId="urn:microsoft.com/office/officeart/2017/3/layout/DropPinTimeline"/>
    <dgm:cxn modelId="{D5BFB751-619B-4DA9-9DDD-39991729AF14}" type="presParOf" srcId="{D091CC42-469E-4FD0-B23F-660E02E7341B}" destId="{A836BC0A-00E2-40EB-8828-E2B62FFBD6F0}" srcOrd="0" destOrd="0" presId="urn:microsoft.com/office/officeart/2017/3/layout/DropPinTimeline"/>
    <dgm:cxn modelId="{629D4791-0B89-4D9D-9FFF-BE9D415F9FA3}" type="presParOf" srcId="{D091CC42-469E-4FD0-B23F-660E02E7341B}" destId="{AB51DDC6-8476-4EE1-9DC7-A2E751B4C697}" srcOrd="1" destOrd="0" presId="urn:microsoft.com/office/officeart/2017/3/layout/DropPinTimeline"/>
    <dgm:cxn modelId="{FA536130-7FD4-438B-B65F-2A931CD3F125}" type="presParOf" srcId="{AB51DDC6-8476-4EE1-9DC7-A2E751B4C697}" destId="{33619E02-65A3-4BB3-B34D-8DB5FC0127AB}" srcOrd="0" destOrd="0" presId="urn:microsoft.com/office/officeart/2017/3/layout/DropPinTimeline"/>
    <dgm:cxn modelId="{8EC77AF2-5C1B-4F4A-B979-3A18CD2D1325}" type="presParOf" srcId="{AB51DDC6-8476-4EE1-9DC7-A2E751B4C697}" destId="{DEF0BBCD-61FB-4A18-86CE-B678CA4EE4A0}" srcOrd="1" destOrd="0" presId="urn:microsoft.com/office/officeart/2017/3/layout/DropPinTimeline"/>
    <dgm:cxn modelId="{511304BB-9C7C-4D26-8967-35B9F5FE9C33}" type="presParOf" srcId="{D091CC42-469E-4FD0-B23F-660E02E7341B}" destId="{5649E7E0-C68B-40B5-BFAD-FD88823DF154}" srcOrd="2" destOrd="0" presId="urn:microsoft.com/office/officeart/2017/3/layout/DropPinTimeline"/>
    <dgm:cxn modelId="{25260216-7F0E-4331-BE0A-0D3D50AFE164}" type="presParOf" srcId="{D091CC42-469E-4FD0-B23F-660E02E7341B}" destId="{E7381AF9-83BF-421B-8288-5525C203F392}" srcOrd="3" destOrd="0" presId="urn:microsoft.com/office/officeart/2017/3/layout/DropPinTimeline"/>
    <dgm:cxn modelId="{7B3AC246-B377-4F8A-AFE9-E5006FFB9BBD}" type="presParOf" srcId="{D091CC42-469E-4FD0-B23F-660E02E7341B}" destId="{84D497D0-77A6-4955-9D78-81300126DC48}" srcOrd="4" destOrd="0" presId="urn:microsoft.com/office/officeart/2017/3/layout/DropPinTimeline"/>
    <dgm:cxn modelId="{4DC408C6-745F-4DA7-8930-D893517A1D9F}" type="presParOf" srcId="{D091CC42-469E-4FD0-B23F-660E02E7341B}" destId="{4F3456D6-5413-45CF-9077-87DAA02A87E8}" srcOrd="5" destOrd="0" presId="urn:microsoft.com/office/officeart/2017/3/layout/DropPinTimeline"/>
    <dgm:cxn modelId="{AB9A6FA9-426B-4466-9422-05C02FC6ED10}" type="presParOf" srcId="{1F68F677-2273-4B88-BF29-47FBF3C787E6}" destId="{A75897D2-54C1-4E94-9F98-7C38C38C1AC5}" srcOrd="7" destOrd="0" presId="urn:microsoft.com/office/officeart/2017/3/layout/DropPinTimeline"/>
    <dgm:cxn modelId="{6118BD44-FDC2-4570-85BD-7870E00286DE}" type="presParOf" srcId="{1F68F677-2273-4B88-BF29-47FBF3C787E6}" destId="{B3AA6865-F5E9-46EF-ABE1-D1F071BED741}" srcOrd="8" destOrd="0" presId="urn:microsoft.com/office/officeart/2017/3/layout/DropPinTimeline"/>
    <dgm:cxn modelId="{2E4FEA04-747C-4BDD-88E8-225909063E9F}" type="presParOf" srcId="{B3AA6865-F5E9-46EF-ABE1-D1F071BED741}" destId="{688CA27D-6530-4E62-821E-E828BEA527B0}" srcOrd="0" destOrd="0" presId="urn:microsoft.com/office/officeart/2017/3/layout/DropPinTimeline"/>
    <dgm:cxn modelId="{479FF1BC-0DA0-4F6E-8CBB-7430E24F113D}" type="presParOf" srcId="{B3AA6865-F5E9-46EF-ABE1-D1F071BED741}" destId="{C99D0E88-242A-489C-AAE1-6EEE7CEE5822}" srcOrd="1" destOrd="0" presId="urn:microsoft.com/office/officeart/2017/3/layout/DropPinTimeline"/>
    <dgm:cxn modelId="{C28C6D2B-4C94-48DB-BCC1-2552D4123C79}" type="presParOf" srcId="{C99D0E88-242A-489C-AAE1-6EEE7CEE5822}" destId="{7F20E0F5-6EDD-4A69-8FB0-679477A51E8A}" srcOrd="0" destOrd="0" presId="urn:microsoft.com/office/officeart/2017/3/layout/DropPinTimeline"/>
    <dgm:cxn modelId="{796276CD-22F4-4501-BF7C-73ED82F3DF43}" type="presParOf" srcId="{C99D0E88-242A-489C-AAE1-6EEE7CEE5822}" destId="{A981D68D-B5BC-45F2-BE5C-109F5E923424}" srcOrd="1" destOrd="0" presId="urn:microsoft.com/office/officeart/2017/3/layout/DropPinTimeline"/>
    <dgm:cxn modelId="{E34C6790-F5E7-4D5C-9AAC-CC921558AD39}" type="presParOf" srcId="{B3AA6865-F5E9-46EF-ABE1-D1F071BED741}" destId="{1E65ACFB-9EDE-4735-B426-F26DCB326E15}" srcOrd="2" destOrd="0" presId="urn:microsoft.com/office/officeart/2017/3/layout/DropPinTimeline"/>
    <dgm:cxn modelId="{A340969F-96A8-417D-AC79-9C88B8B5A560}" type="presParOf" srcId="{B3AA6865-F5E9-46EF-ABE1-D1F071BED741}" destId="{531C799D-8A59-40AB-8BB1-7D66B520267C}" srcOrd="3" destOrd="0" presId="urn:microsoft.com/office/officeart/2017/3/layout/DropPinTimeline"/>
    <dgm:cxn modelId="{4244D82C-0A7D-4F96-BB06-E4384E3C5F8E}" type="presParOf" srcId="{B3AA6865-F5E9-46EF-ABE1-D1F071BED741}" destId="{39F70F4D-40B3-456F-90E6-F45BF22CEC95}" srcOrd="4" destOrd="0" presId="urn:microsoft.com/office/officeart/2017/3/layout/DropPinTimeline"/>
    <dgm:cxn modelId="{745538EA-DF14-4C01-94FF-66BF37C65114}" type="presParOf" srcId="{B3AA6865-F5E9-46EF-ABE1-D1F071BED741}" destId="{DF94B8D3-AFDA-4C4D-9C2E-9B27586D092F}" srcOrd="5" destOrd="0" presId="urn:microsoft.com/office/officeart/2017/3/layout/DropPinTimeline"/>
    <dgm:cxn modelId="{1237E195-C03B-4150-826B-F9B32D3E6C45}" type="presParOf" srcId="{1F68F677-2273-4B88-BF29-47FBF3C787E6}" destId="{27BC6BF7-EE43-46C0-89EA-950B346F95A7}" srcOrd="9" destOrd="0" presId="urn:microsoft.com/office/officeart/2017/3/layout/DropPinTimeline"/>
    <dgm:cxn modelId="{60A28B9F-03B8-4FEB-A04C-7651A4C58992}" type="presParOf" srcId="{1F68F677-2273-4B88-BF29-47FBF3C787E6}" destId="{48FBF7EF-8833-46DC-BD60-4F6A5B17452A}" srcOrd="10" destOrd="0" presId="urn:microsoft.com/office/officeart/2017/3/layout/DropPinTimeline"/>
    <dgm:cxn modelId="{2E64461B-823F-46E2-B0E8-551721D8F0C1}" type="presParOf" srcId="{48FBF7EF-8833-46DC-BD60-4F6A5B17452A}" destId="{C95D84C9-AE2B-4796-93C3-DFD4FC3408E0}" srcOrd="0" destOrd="0" presId="urn:microsoft.com/office/officeart/2017/3/layout/DropPinTimeline"/>
    <dgm:cxn modelId="{8D257CAD-7DA9-4127-86D8-4EC5083845F7}" type="presParOf" srcId="{48FBF7EF-8833-46DC-BD60-4F6A5B17452A}" destId="{F0F5A925-9318-40D9-BF7F-1F6065B25DC3}" srcOrd="1" destOrd="0" presId="urn:microsoft.com/office/officeart/2017/3/layout/DropPinTimeline"/>
    <dgm:cxn modelId="{9F78787D-DE75-4AB1-AFAC-67DEE9E275C8}" type="presParOf" srcId="{F0F5A925-9318-40D9-BF7F-1F6065B25DC3}" destId="{B0C37838-A899-47B8-849B-9CC38C0F328B}" srcOrd="0" destOrd="0" presId="urn:microsoft.com/office/officeart/2017/3/layout/DropPinTimeline"/>
    <dgm:cxn modelId="{5C463EE9-581C-45BB-8D6E-4B13F32EBAC2}" type="presParOf" srcId="{F0F5A925-9318-40D9-BF7F-1F6065B25DC3}" destId="{AEF140FB-F4D2-4B03-980A-DFDA7F9390F0}" srcOrd="1" destOrd="0" presId="urn:microsoft.com/office/officeart/2017/3/layout/DropPinTimeline"/>
    <dgm:cxn modelId="{C020910E-43D8-4AA6-9E46-511DD1F85375}" type="presParOf" srcId="{48FBF7EF-8833-46DC-BD60-4F6A5B17452A}" destId="{7A055392-0DB7-4DC4-B849-AACC1253395F}" srcOrd="2" destOrd="0" presId="urn:microsoft.com/office/officeart/2017/3/layout/DropPinTimeline"/>
    <dgm:cxn modelId="{D50AA315-3091-440D-B4B5-8B0322FE220A}" type="presParOf" srcId="{48FBF7EF-8833-46DC-BD60-4F6A5B17452A}" destId="{5CA622B6-CD70-4C18-A720-EF6EE76069D7}" srcOrd="3" destOrd="0" presId="urn:microsoft.com/office/officeart/2017/3/layout/DropPinTimeline"/>
    <dgm:cxn modelId="{721ADF7D-68A1-4F34-B67D-809F4C0488B3}" type="presParOf" srcId="{48FBF7EF-8833-46DC-BD60-4F6A5B17452A}" destId="{31F207F5-5D15-4734-A528-B1999434AE43}" srcOrd="4" destOrd="0" presId="urn:microsoft.com/office/officeart/2017/3/layout/DropPinTimeline"/>
    <dgm:cxn modelId="{A7653808-BC74-40B7-8305-73F8ECFD9169}" type="presParOf" srcId="{48FBF7EF-8833-46DC-BD60-4F6A5B17452A}" destId="{3D261BFF-0344-409B-8459-2D5522C5A929}" srcOrd="5" destOrd="0" presId="urn:microsoft.com/office/officeart/2017/3/layout/DropPinTimeline"/>
    <dgm:cxn modelId="{0CE15AE4-8936-4E47-A563-B9C7136D0443}" type="presParOf" srcId="{1F68F677-2273-4B88-BF29-47FBF3C787E6}" destId="{BF70E174-C441-4865-ADC2-F33E4746A816}" srcOrd="11" destOrd="0" presId="urn:microsoft.com/office/officeart/2017/3/layout/DropPinTimeline"/>
    <dgm:cxn modelId="{01E55CDD-5AB9-4765-AC9A-EBE0212D9CC4}" type="presParOf" srcId="{1F68F677-2273-4B88-BF29-47FBF3C787E6}" destId="{61B2DC15-1743-4582-A224-F9BA2C7259CA}" srcOrd="12" destOrd="0" presId="urn:microsoft.com/office/officeart/2017/3/layout/DropPinTimeline"/>
    <dgm:cxn modelId="{74E9BA70-5017-4760-98D6-32AD9B3793FC}" type="presParOf" srcId="{61B2DC15-1743-4582-A224-F9BA2C7259CA}" destId="{0C8D7F58-3199-4E5E-B81E-F1CE25A75EBB}" srcOrd="0" destOrd="0" presId="urn:microsoft.com/office/officeart/2017/3/layout/DropPinTimeline"/>
    <dgm:cxn modelId="{E2372BD8-7AFF-4441-B48B-F8AD2543B7C0}" type="presParOf" srcId="{61B2DC15-1743-4582-A224-F9BA2C7259CA}" destId="{EF76452D-5306-4C52-B830-611519BD9E22}" srcOrd="1" destOrd="0" presId="urn:microsoft.com/office/officeart/2017/3/layout/DropPinTimeline"/>
    <dgm:cxn modelId="{573DB187-1F82-432F-A981-D36C0EF677B6}" type="presParOf" srcId="{EF76452D-5306-4C52-B830-611519BD9E22}" destId="{BF6FF663-F288-43F8-84C8-62C08D3E8787}" srcOrd="0" destOrd="0" presId="urn:microsoft.com/office/officeart/2017/3/layout/DropPinTimeline"/>
    <dgm:cxn modelId="{05218CB1-0587-42F3-9209-31F919056125}" type="presParOf" srcId="{EF76452D-5306-4C52-B830-611519BD9E22}" destId="{95A5D15A-5296-4DD3-AAE4-6368D4F60240}" srcOrd="1" destOrd="0" presId="urn:microsoft.com/office/officeart/2017/3/layout/DropPinTimeline"/>
    <dgm:cxn modelId="{89B93F89-C99D-4970-B4F0-9EB9DEC5D397}" type="presParOf" srcId="{61B2DC15-1743-4582-A224-F9BA2C7259CA}" destId="{30FC5479-E3EE-44AF-968A-8696CB63CBF9}" srcOrd="2" destOrd="0" presId="urn:microsoft.com/office/officeart/2017/3/layout/DropPinTimeline"/>
    <dgm:cxn modelId="{5B77CEA3-CBDB-4634-A8BB-C221CCFC0EBB}" type="presParOf" srcId="{61B2DC15-1743-4582-A224-F9BA2C7259CA}" destId="{FA3E8748-548C-484C-B4FF-5E76604E71A2}" srcOrd="3" destOrd="0" presId="urn:microsoft.com/office/officeart/2017/3/layout/DropPinTimeline"/>
    <dgm:cxn modelId="{7EBC8253-C882-4681-8168-A787173979D9}" type="presParOf" srcId="{61B2DC15-1743-4582-A224-F9BA2C7259CA}" destId="{34C7C7B6-EA88-4D8C-9A39-A59F6989DA19}" srcOrd="4" destOrd="0" presId="urn:microsoft.com/office/officeart/2017/3/layout/DropPinTimeline"/>
    <dgm:cxn modelId="{08E56978-5E7A-453F-BDD5-A617E29456DF}" type="presParOf" srcId="{61B2DC15-1743-4582-A224-F9BA2C7259CA}" destId="{8F474F8C-C47A-429D-93BB-150299E86FA5}" srcOrd="5" destOrd="0" presId="urn:microsoft.com/office/officeart/2017/3/layout/DropPinTimeline"/>
    <dgm:cxn modelId="{F75396E3-4F91-4D82-A8E6-7A233505C8D8}" type="presParOf" srcId="{1F68F677-2273-4B88-BF29-47FBF3C787E6}" destId="{80C4A7B4-BDFA-4923-A709-A4FA0DBAD578}" srcOrd="13" destOrd="0" presId="urn:microsoft.com/office/officeart/2017/3/layout/DropPinTimeline"/>
    <dgm:cxn modelId="{35D4D27C-5651-4060-8E62-A56F6F819F62}" type="presParOf" srcId="{1F68F677-2273-4B88-BF29-47FBF3C787E6}" destId="{F2CE4E1E-1F16-47E1-80D2-C9453C569D54}" srcOrd="14" destOrd="0" presId="urn:microsoft.com/office/officeart/2017/3/layout/DropPinTimeline"/>
    <dgm:cxn modelId="{40F1B4DF-4AB3-46AA-A911-527F39072196}" type="presParOf" srcId="{F2CE4E1E-1F16-47E1-80D2-C9453C569D54}" destId="{4A8A284E-94FB-44D9-A21C-A8224D048BD4}" srcOrd="0" destOrd="0" presId="urn:microsoft.com/office/officeart/2017/3/layout/DropPinTimeline"/>
    <dgm:cxn modelId="{04E2B82D-55EC-4212-A039-5498D81FFAC2}" type="presParOf" srcId="{F2CE4E1E-1F16-47E1-80D2-C9453C569D54}" destId="{5D99E162-9FB4-4A5B-82CA-800693C9DCEB}" srcOrd="1" destOrd="0" presId="urn:microsoft.com/office/officeart/2017/3/layout/DropPinTimeline"/>
    <dgm:cxn modelId="{EEBB06E3-D15C-43DC-8CAA-F756C2865512}" type="presParOf" srcId="{5D99E162-9FB4-4A5B-82CA-800693C9DCEB}" destId="{4B9AFE84-3DDD-46DA-991D-2309E37E3158}" srcOrd="0" destOrd="0" presId="urn:microsoft.com/office/officeart/2017/3/layout/DropPinTimeline"/>
    <dgm:cxn modelId="{DBA91583-BDAD-49B6-B555-A03F42D0FCD1}" type="presParOf" srcId="{5D99E162-9FB4-4A5B-82CA-800693C9DCEB}" destId="{38680E3A-6331-4B80-A6DB-DC426DECE607}" srcOrd="1" destOrd="0" presId="urn:microsoft.com/office/officeart/2017/3/layout/DropPinTimeline"/>
    <dgm:cxn modelId="{84058B58-61B7-486B-93F6-A6C352C70BC2}" type="presParOf" srcId="{F2CE4E1E-1F16-47E1-80D2-C9453C569D54}" destId="{B99527A7-5B32-4590-BA32-726198E9EEC3}" srcOrd="2" destOrd="0" presId="urn:microsoft.com/office/officeart/2017/3/layout/DropPinTimeline"/>
    <dgm:cxn modelId="{A9D731FA-7658-4300-BEE8-9571D9B66F72}" type="presParOf" srcId="{F2CE4E1E-1F16-47E1-80D2-C9453C569D54}" destId="{F5D5C60A-2B38-4B1C-BCAA-6E0A501D56EF}" srcOrd="3" destOrd="0" presId="urn:microsoft.com/office/officeart/2017/3/layout/DropPinTimeline"/>
    <dgm:cxn modelId="{696F006F-C4D4-4FB7-B333-0D231CB91B8D}" type="presParOf" srcId="{F2CE4E1E-1F16-47E1-80D2-C9453C569D54}" destId="{9B76091B-F0C2-401C-B981-DB1B5162C86D}" srcOrd="4" destOrd="0" presId="urn:microsoft.com/office/officeart/2017/3/layout/DropPinTimeline"/>
    <dgm:cxn modelId="{A0207A48-42E7-479C-BD7F-D1771CE15458}" type="presParOf" srcId="{F2CE4E1E-1F16-47E1-80D2-C9453C569D54}" destId="{9C726D94-9CED-480C-BEE2-C53601BC2B64}"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9D700-FA6D-432C-AFA2-5586BDCC8DBE}">
      <dsp:nvSpPr>
        <dsp:cNvPr id="0" name=""/>
        <dsp:cNvSpPr/>
      </dsp:nvSpPr>
      <dsp:spPr>
        <a:xfrm>
          <a:off x="0" y="2384356"/>
          <a:ext cx="6190459" cy="0"/>
        </a:xfrm>
        <a:prstGeom prst="line">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FFA6A881-4149-4DFA-AEFC-0E0F8EAD3E6B}">
      <dsp:nvSpPr>
        <dsp:cNvPr id="0" name=""/>
        <dsp:cNvSpPr/>
      </dsp:nvSpPr>
      <dsp:spPr>
        <a:xfrm rot="8100000">
          <a:off x="64299" y="577356"/>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21A4D5-7ABD-47B4-9D3E-7F90E609A9BD}">
      <dsp:nvSpPr>
        <dsp:cNvPr id="0" name=""/>
        <dsp:cNvSpPr/>
      </dsp:nvSpPr>
      <dsp:spPr>
        <a:xfrm>
          <a:off x="97068" y="610125"/>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6A65AF68-43E4-49B3-9782-80C0C09B1451}">
      <dsp:nvSpPr>
        <dsp:cNvPr id="0" name=""/>
        <dsp:cNvSpPr/>
      </dsp:nvSpPr>
      <dsp:spPr>
        <a:xfrm>
          <a:off x="420367" y="972817"/>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a:t>Representative Wendi Thomas Senior Expo</a:t>
          </a:r>
        </a:p>
      </dsp:txBody>
      <dsp:txXfrm>
        <a:off x="420367" y="972817"/>
        <a:ext cx="964822" cy="1411539"/>
      </dsp:txXfrm>
    </dsp:sp>
    <dsp:sp modelId="{4685037C-F973-430D-888D-518152E0723A}">
      <dsp:nvSpPr>
        <dsp:cNvPr id="0" name=""/>
        <dsp:cNvSpPr/>
      </dsp:nvSpPr>
      <dsp:spPr>
        <a:xfrm>
          <a:off x="420367" y="476871"/>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Tomorrow</a:t>
          </a:r>
        </a:p>
      </dsp:txBody>
      <dsp:txXfrm>
        <a:off x="420367" y="476871"/>
        <a:ext cx="964822" cy="495946"/>
      </dsp:txXfrm>
    </dsp:sp>
    <dsp:sp modelId="{FF609803-6D4E-4626-894E-396A2D11AA56}">
      <dsp:nvSpPr>
        <dsp:cNvPr id="0" name=""/>
        <dsp:cNvSpPr/>
      </dsp:nvSpPr>
      <dsp:spPr>
        <a:xfrm>
          <a:off x="211787" y="972817"/>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47C285DA-54DD-4203-9E15-5A029FCA34EB}">
      <dsp:nvSpPr>
        <dsp:cNvPr id="0" name=""/>
        <dsp:cNvSpPr/>
      </dsp:nvSpPr>
      <dsp:spPr>
        <a:xfrm>
          <a:off x="213636"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593CEB-0EB0-443F-9830-DC34505C86ED}">
      <dsp:nvSpPr>
        <dsp:cNvPr id="0" name=""/>
        <dsp:cNvSpPr/>
      </dsp:nvSpPr>
      <dsp:spPr>
        <a:xfrm rot="18900000">
          <a:off x="750308" y="3896380"/>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9093C2-E3C2-4D08-8CB1-4E0CE3580B30}">
      <dsp:nvSpPr>
        <dsp:cNvPr id="0" name=""/>
        <dsp:cNvSpPr/>
      </dsp:nvSpPr>
      <dsp:spPr>
        <a:xfrm>
          <a:off x="783077" y="3929149"/>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5376EB3C-DFB9-45CE-B6AC-D05B2C49973B}">
      <dsp:nvSpPr>
        <dsp:cNvPr id="0" name=""/>
        <dsp:cNvSpPr/>
      </dsp:nvSpPr>
      <dsp:spPr>
        <a:xfrm>
          <a:off x="1106375" y="2384356"/>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a:t>Drug Take Back Day-Big Little Health will be giving vaccines</a:t>
          </a:r>
        </a:p>
      </dsp:txBody>
      <dsp:txXfrm>
        <a:off x="1106375" y="2384356"/>
        <a:ext cx="964822" cy="1411539"/>
      </dsp:txXfrm>
    </dsp:sp>
    <dsp:sp modelId="{46796AD1-91CA-4F6D-B897-958E676C6F89}">
      <dsp:nvSpPr>
        <dsp:cNvPr id="0" name=""/>
        <dsp:cNvSpPr/>
      </dsp:nvSpPr>
      <dsp:spPr>
        <a:xfrm>
          <a:off x="1106375" y="3795895"/>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30 Apr.</a:t>
          </a:r>
        </a:p>
      </dsp:txBody>
      <dsp:txXfrm>
        <a:off x="1106375" y="3795895"/>
        <a:ext cx="964822" cy="495946"/>
      </dsp:txXfrm>
    </dsp:sp>
    <dsp:sp modelId="{6738A354-6BA6-4439-969E-94F1746D4463}">
      <dsp:nvSpPr>
        <dsp:cNvPr id="0" name=""/>
        <dsp:cNvSpPr/>
      </dsp:nvSpPr>
      <dsp:spPr>
        <a:xfrm>
          <a:off x="897796" y="2384356"/>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1C555E3-CA42-4D11-A900-0E1C90BB3EBA}">
      <dsp:nvSpPr>
        <dsp:cNvPr id="0" name=""/>
        <dsp:cNvSpPr/>
      </dsp:nvSpPr>
      <dsp:spPr>
        <a:xfrm>
          <a:off x="899645"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457B84-E270-45CE-92FB-1DB0082FF9EF}">
      <dsp:nvSpPr>
        <dsp:cNvPr id="0" name=""/>
        <dsp:cNvSpPr/>
      </dsp:nvSpPr>
      <dsp:spPr>
        <a:xfrm rot="8100000">
          <a:off x="1436316" y="577356"/>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9DBC52-B473-4BCA-A70E-6C172DB262D5}">
      <dsp:nvSpPr>
        <dsp:cNvPr id="0" name=""/>
        <dsp:cNvSpPr/>
      </dsp:nvSpPr>
      <dsp:spPr>
        <a:xfrm>
          <a:off x="1469086" y="610125"/>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9DF006E4-4A9C-4298-9C29-C50D306A39BF}">
      <dsp:nvSpPr>
        <dsp:cNvPr id="0" name=""/>
        <dsp:cNvSpPr/>
      </dsp:nvSpPr>
      <dsp:spPr>
        <a:xfrm>
          <a:off x="1792384" y="972817"/>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a:t>Hold on You Matter Walk</a:t>
          </a:r>
        </a:p>
      </dsp:txBody>
      <dsp:txXfrm>
        <a:off x="1792384" y="972817"/>
        <a:ext cx="964822" cy="1411539"/>
      </dsp:txXfrm>
    </dsp:sp>
    <dsp:sp modelId="{7D28E78E-5C37-4A00-8C41-EFEBEDFC43F0}">
      <dsp:nvSpPr>
        <dsp:cNvPr id="0" name=""/>
        <dsp:cNvSpPr/>
      </dsp:nvSpPr>
      <dsp:spPr>
        <a:xfrm>
          <a:off x="1792384" y="476871"/>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1 May</a:t>
          </a:r>
        </a:p>
      </dsp:txBody>
      <dsp:txXfrm>
        <a:off x="1792384" y="476871"/>
        <a:ext cx="964822" cy="495946"/>
      </dsp:txXfrm>
    </dsp:sp>
    <dsp:sp modelId="{CF1507DF-474C-4E67-9DC2-98C1B25221EA}">
      <dsp:nvSpPr>
        <dsp:cNvPr id="0" name=""/>
        <dsp:cNvSpPr/>
      </dsp:nvSpPr>
      <dsp:spPr>
        <a:xfrm>
          <a:off x="1583804" y="972817"/>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1A940A49-6848-4B29-9F6C-C88BC5D79915}">
      <dsp:nvSpPr>
        <dsp:cNvPr id="0" name=""/>
        <dsp:cNvSpPr/>
      </dsp:nvSpPr>
      <dsp:spPr>
        <a:xfrm>
          <a:off x="1585654"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619E02-65A3-4BB3-B34D-8DB5FC0127AB}">
      <dsp:nvSpPr>
        <dsp:cNvPr id="0" name=""/>
        <dsp:cNvSpPr/>
      </dsp:nvSpPr>
      <dsp:spPr>
        <a:xfrm rot="18900000">
          <a:off x="2122325" y="3896380"/>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F0BBCD-61FB-4A18-86CE-B678CA4EE4A0}">
      <dsp:nvSpPr>
        <dsp:cNvPr id="0" name=""/>
        <dsp:cNvSpPr/>
      </dsp:nvSpPr>
      <dsp:spPr>
        <a:xfrm>
          <a:off x="2155094" y="3929149"/>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5649E7E0-C68B-40B5-BFAD-FD88823DF154}">
      <dsp:nvSpPr>
        <dsp:cNvPr id="0" name=""/>
        <dsp:cNvSpPr/>
      </dsp:nvSpPr>
      <dsp:spPr>
        <a:xfrm>
          <a:off x="2478393" y="2384356"/>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a:t>Sports Block Party</a:t>
          </a:r>
        </a:p>
      </dsp:txBody>
      <dsp:txXfrm>
        <a:off x="2478393" y="2384356"/>
        <a:ext cx="964822" cy="1411539"/>
      </dsp:txXfrm>
    </dsp:sp>
    <dsp:sp modelId="{E7381AF9-83BF-421B-8288-5525C203F392}">
      <dsp:nvSpPr>
        <dsp:cNvPr id="0" name=""/>
        <dsp:cNvSpPr/>
      </dsp:nvSpPr>
      <dsp:spPr>
        <a:xfrm>
          <a:off x="2478393" y="3795895"/>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13 May</a:t>
          </a:r>
        </a:p>
      </dsp:txBody>
      <dsp:txXfrm>
        <a:off x="2478393" y="3795895"/>
        <a:ext cx="964822" cy="495946"/>
      </dsp:txXfrm>
    </dsp:sp>
    <dsp:sp modelId="{84D497D0-77A6-4955-9D78-81300126DC48}">
      <dsp:nvSpPr>
        <dsp:cNvPr id="0" name=""/>
        <dsp:cNvSpPr/>
      </dsp:nvSpPr>
      <dsp:spPr>
        <a:xfrm>
          <a:off x="2269813" y="2384356"/>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A836BC0A-00E2-40EB-8828-E2B62FFBD6F0}">
      <dsp:nvSpPr>
        <dsp:cNvPr id="0" name=""/>
        <dsp:cNvSpPr/>
      </dsp:nvSpPr>
      <dsp:spPr>
        <a:xfrm>
          <a:off x="2271662"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20E0F5-6EDD-4A69-8FB0-679477A51E8A}">
      <dsp:nvSpPr>
        <dsp:cNvPr id="0" name=""/>
        <dsp:cNvSpPr/>
      </dsp:nvSpPr>
      <dsp:spPr>
        <a:xfrm rot="8100000">
          <a:off x="2808334" y="577356"/>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81D68D-B5BC-45F2-BE5C-109F5E923424}">
      <dsp:nvSpPr>
        <dsp:cNvPr id="0" name=""/>
        <dsp:cNvSpPr/>
      </dsp:nvSpPr>
      <dsp:spPr>
        <a:xfrm>
          <a:off x="2841103" y="610125"/>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1E65ACFB-9EDE-4735-B426-F26DCB326E15}">
      <dsp:nvSpPr>
        <dsp:cNvPr id="0" name=""/>
        <dsp:cNvSpPr/>
      </dsp:nvSpPr>
      <dsp:spPr>
        <a:xfrm>
          <a:off x="3164401" y="972817"/>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a:t>New Hope Celebrates Pride Day</a:t>
          </a:r>
        </a:p>
      </dsp:txBody>
      <dsp:txXfrm>
        <a:off x="3164401" y="972817"/>
        <a:ext cx="964822" cy="1411539"/>
      </dsp:txXfrm>
    </dsp:sp>
    <dsp:sp modelId="{531C799D-8A59-40AB-8BB1-7D66B520267C}">
      <dsp:nvSpPr>
        <dsp:cNvPr id="0" name=""/>
        <dsp:cNvSpPr/>
      </dsp:nvSpPr>
      <dsp:spPr>
        <a:xfrm>
          <a:off x="3164401" y="476871"/>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21 May</a:t>
          </a:r>
        </a:p>
      </dsp:txBody>
      <dsp:txXfrm>
        <a:off x="3164401" y="476871"/>
        <a:ext cx="964822" cy="495946"/>
      </dsp:txXfrm>
    </dsp:sp>
    <dsp:sp modelId="{39F70F4D-40B3-456F-90E6-F45BF22CEC95}">
      <dsp:nvSpPr>
        <dsp:cNvPr id="0" name=""/>
        <dsp:cNvSpPr/>
      </dsp:nvSpPr>
      <dsp:spPr>
        <a:xfrm>
          <a:off x="2955822" y="972817"/>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88CA27D-6530-4E62-821E-E828BEA527B0}">
      <dsp:nvSpPr>
        <dsp:cNvPr id="0" name=""/>
        <dsp:cNvSpPr/>
      </dsp:nvSpPr>
      <dsp:spPr>
        <a:xfrm>
          <a:off x="2957671"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C37838-A899-47B8-849B-9CC38C0F328B}">
      <dsp:nvSpPr>
        <dsp:cNvPr id="0" name=""/>
        <dsp:cNvSpPr/>
      </dsp:nvSpPr>
      <dsp:spPr>
        <a:xfrm rot="18900000">
          <a:off x="3494343" y="3896380"/>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140FB-F4D2-4B03-980A-DFDA7F9390F0}">
      <dsp:nvSpPr>
        <dsp:cNvPr id="0" name=""/>
        <dsp:cNvSpPr/>
      </dsp:nvSpPr>
      <dsp:spPr>
        <a:xfrm>
          <a:off x="3527112" y="3929149"/>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7A055392-0DB7-4DC4-B849-AACC1253395F}">
      <dsp:nvSpPr>
        <dsp:cNvPr id="0" name=""/>
        <dsp:cNvSpPr/>
      </dsp:nvSpPr>
      <dsp:spPr>
        <a:xfrm>
          <a:off x="3850410" y="2384356"/>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a:t>Senior Games Kick Off</a:t>
          </a:r>
        </a:p>
      </dsp:txBody>
      <dsp:txXfrm>
        <a:off x="3850410" y="2384356"/>
        <a:ext cx="964822" cy="1411539"/>
      </dsp:txXfrm>
    </dsp:sp>
    <dsp:sp modelId="{5CA622B6-CD70-4C18-A720-EF6EE76069D7}">
      <dsp:nvSpPr>
        <dsp:cNvPr id="0" name=""/>
        <dsp:cNvSpPr/>
      </dsp:nvSpPr>
      <dsp:spPr>
        <a:xfrm>
          <a:off x="3850410" y="3795895"/>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25 May</a:t>
          </a:r>
        </a:p>
      </dsp:txBody>
      <dsp:txXfrm>
        <a:off x="3850410" y="3795895"/>
        <a:ext cx="964822" cy="495946"/>
      </dsp:txXfrm>
    </dsp:sp>
    <dsp:sp modelId="{31F207F5-5D15-4734-A528-B1999434AE43}">
      <dsp:nvSpPr>
        <dsp:cNvPr id="0" name=""/>
        <dsp:cNvSpPr/>
      </dsp:nvSpPr>
      <dsp:spPr>
        <a:xfrm>
          <a:off x="3641831" y="2384356"/>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95D84C9-AE2B-4796-93C3-DFD4FC3408E0}">
      <dsp:nvSpPr>
        <dsp:cNvPr id="0" name=""/>
        <dsp:cNvSpPr/>
      </dsp:nvSpPr>
      <dsp:spPr>
        <a:xfrm>
          <a:off x="3643680"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6FF663-F288-43F8-84C8-62C08D3E8787}">
      <dsp:nvSpPr>
        <dsp:cNvPr id="0" name=""/>
        <dsp:cNvSpPr/>
      </dsp:nvSpPr>
      <dsp:spPr>
        <a:xfrm rot="8100000">
          <a:off x="4180351" y="577356"/>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A5D15A-5296-4DD3-AAE4-6368D4F60240}">
      <dsp:nvSpPr>
        <dsp:cNvPr id="0" name=""/>
        <dsp:cNvSpPr/>
      </dsp:nvSpPr>
      <dsp:spPr>
        <a:xfrm>
          <a:off x="4213121" y="610125"/>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30FC5479-E3EE-44AF-968A-8696CB63CBF9}">
      <dsp:nvSpPr>
        <dsp:cNvPr id="0" name=""/>
        <dsp:cNvSpPr/>
      </dsp:nvSpPr>
      <dsp:spPr>
        <a:xfrm>
          <a:off x="4536419" y="972817"/>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a:t>Warminster Day</a:t>
          </a:r>
        </a:p>
      </dsp:txBody>
      <dsp:txXfrm>
        <a:off x="4536419" y="972817"/>
        <a:ext cx="964822" cy="1411539"/>
      </dsp:txXfrm>
    </dsp:sp>
    <dsp:sp modelId="{FA3E8748-548C-484C-B4FF-5E76604E71A2}">
      <dsp:nvSpPr>
        <dsp:cNvPr id="0" name=""/>
        <dsp:cNvSpPr/>
      </dsp:nvSpPr>
      <dsp:spPr>
        <a:xfrm>
          <a:off x="4536419" y="476871"/>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11 June</a:t>
          </a:r>
        </a:p>
      </dsp:txBody>
      <dsp:txXfrm>
        <a:off x="4536419" y="476871"/>
        <a:ext cx="964822" cy="495946"/>
      </dsp:txXfrm>
    </dsp:sp>
    <dsp:sp modelId="{34C7C7B6-EA88-4D8C-9A39-A59F6989DA19}">
      <dsp:nvSpPr>
        <dsp:cNvPr id="0" name=""/>
        <dsp:cNvSpPr/>
      </dsp:nvSpPr>
      <dsp:spPr>
        <a:xfrm>
          <a:off x="4327839" y="972817"/>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0C8D7F58-3199-4E5E-B81E-F1CE25A75EBB}">
      <dsp:nvSpPr>
        <dsp:cNvPr id="0" name=""/>
        <dsp:cNvSpPr/>
      </dsp:nvSpPr>
      <dsp:spPr>
        <a:xfrm>
          <a:off x="4329689"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9AFE84-3DDD-46DA-991D-2309E37E3158}">
      <dsp:nvSpPr>
        <dsp:cNvPr id="0" name=""/>
        <dsp:cNvSpPr/>
      </dsp:nvSpPr>
      <dsp:spPr>
        <a:xfrm rot="18900000">
          <a:off x="4866360" y="3896380"/>
          <a:ext cx="294975" cy="294975"/>
        </a:xfrm>
        <a:prstGeom prst="teardrop">
          <a:avLst>
            <a:gd name="adj" fmla="val 115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680E3A-6331-4B80-A6DB-DC426DECE607}">
      <dsp:nvSpPr>
        <dsp:cNvPr id="0" name=""/>
        <dsp:cNvSpPr/>
      </dsp:nvSpPr>
      <dsp:spPr>
        <a:xfrm>
          <a:off x="4899129" y="3929149"/>
          <a:ext cx="229437" cy="229437"/>
        </a:xfrm>
        <a:prstGeom prst="ellipse">
          <a:avLst/>
        </a:prstGeom>
        <a:solidFill>
          <a:schemeClr val="lt1">
            <a:alpha val="90000"/>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dsp:style>
    </dsp:sp>
    <dsp:sp modelId="{B99527A7-5B32-4590-BA32-726198E9EEC3}">
      <dsp:nvSpPr>
        <dsp:cNvPr id="0" name=""/>
        <dsp:cNvSpPr/>
      </dsp:nvSpPr>
      <dsp:spPr>
        <a:xfrm>
          <a:off x="5222428" y="2384356"/>
          <a:ext cx="964822" cy="14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a:t>Doylestown Pride Day</a:t>
          </a:r>
        </a:p>
      </dsp:txBody>
      <dsp:txXfrm>
        <a:off x="5222428" y="2384356"/>
        <a:ext cx="964822" cy="1411539"/>
      </dsp:txXfrm>
    </dsp:sp>
    <dsp:sp modelId="{F5D5C60A-2B38-4B1C-BCAA-6E0A501D56EF}">
      <dsp:nvSpPr>
        <dsp:cNvPr id="0" name=""/>
        <dsp:cNvSpPr/>
      </dsp:nvSpPr>
      <dsp:spPr>
        <a:xfrm>
          <a:off x="5222428" y="3795895"/>
          <a:ext cx="964822" cy="4959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en-US" sz="1300" kern="1200"/>
            <a:t>18 June</a:t>
          </a:r>
        </a:p>
      </dsp:txBody>
      <dsp:txXfrm>
        <a:off x="5222428" y="3795895"/>
        <a:ext cx="964822" cy="495946"/>
      </dsp:txXfrm>
    </dsp:sp>
    <dsp:sp modelId="{9B76091B-F0C2-401C-B981-DB1B5162C86D}">
      <dsp:nvSpPr>
        <dsp:cNvPr id="0" name=""/>
        <dsp:cNvSpPr/>
      </dsp:nvSpPr>
      <dsp:spPr>
        <a:xfrm>
          <a:off x="5013848" y="2384356"/>
          <a:ext cx="0" cy="1411539"/>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4A8A284E-94FB-44D9-A21C-A8224D048BD4}">
      <dsp:nvSpPr>
        <dsp:cNvPr id="0" name=""/>
        <dsp:cNvSpPr/>
      </dsp:nvSpPr>
      <dsp:spPr>
        <a:xfrm>
          <a:off x="5015697" y="2339721"/>
          <a:ext cx="75088" cy="89270"/>
        </a:xfrm>
        <a:prstGeom prst="ellipse">
          <a:avLst/>
        </a:prstGeom>
        <a:solidFill>
          <a:schemeClr val="accent1">
            <a:hueOff val="0"/>
            <a:satOff val="0"/>
            <a:lumOff val="0"/>
            <a:alphaOff val="0"/>
          </a:schemeClr>
        </a:solidFill>
        <a:ln w="63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CD37EA-215C-4D4D-BE0A-ADE18C55F8A8}"/>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3DEF0644-7182-497F-AEBE-BFC890AE386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65FDF14-5A21-49B3-9317-A8EEC0DAD05C}" type="datetimeFigureOut">
              <a:rPr lang="en-US" smtClean="0"/>
              <a:t>4/21/2022</a:t>
            </a:fld>
            <a:endParaRPr lang="en-US"/>
          </a:p>
        </p:txBody>
      </p:sp>
      <p:sp>
        <p:nvSpPr>
          <p:cNvPr id="4" name="Footer Placeholder 3">
            <a:extLst>
              <a:ext uri="{FF2B5EF4-FFF2-40B4-BE49-F238E27FC236}">
                <a16:creationId xmlns:a16="http://schemas.microsoft.com/office/drawing/2014/main" id="{8F6ABB19-F533-42BC-A457-EC3DA4D25A92}"/>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22-Apr BCIC GM Meeting Slides 042022</a:t>
            </a:r>
          </a:p>
        </p:txBody>
      </p:sp>
      <p:sp>
        <p:nvSpPr>
          <p:cNvPr id="5" name="Slide Number Placeholder 4">
            <a:extLst>
              <a:ext uri="{FF2B5EF4-FFF2-40B4-BE49-F238E27FC236}">
                <a16:creationId xmlns:a16="http://schemas.microsoft.com/office/drawing/2014/main" id="{30624965-5A2C-421B-A037-381AFD60A9A7}"/>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B4C507B-4F54-4332-928C-4C66591C0600}" type="slidenum">
              <a:rPr lang="en-US" smtClean="0"/>
              <a:t>‹#›</a:t>
            </a:fld>
            <a:endParaRPr lang="en-US"/>
          </a:p>
        </p:txBody>
      </p:sp>
    </p:spTree>
    <p:extLst>
      <p:ext uri="{BB962C8B-B14F-4D97-AF65-F5344CB8AC3E}">
        <p14:creationId xmlns:p14="http://schemas.microsoft.com/office/powerpoint/2010/main" val="210631815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E55B0E2-9ED0-43AD-94E3-4E6E66A9A1B3}" type="datetimeFigureOut">
              <a:rPr lang="en-US" smtClean="0"/>
              <a:t>4/21/2022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22-Apr BCIC GM Meeting Slides 042022</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5BBE3ED-98C7-40A3-8B13-7017BD9E6004}" type="slidenum">
              <a:rPr lang="en-US" smtClean="0"/>
              <a:t>‹#›</a:t>
            </a:fld>
            <a:endParaRPr lang="en-US"/>
          </a:p>
        </p:txBody>
      </p:sp>
    </p:spTree>
    <p:extLst>
      <p:ext uri="{BB962C8B-B14F-4D97-AF65-F5344CB8AC3E}">
        <p14:creationId xmlns:p14="http://schemas.microsoft.com/office/powerpoint/2010/main" val="187136504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95491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A9479AC-A541-4084-BEAF-D76BCBE2BD31}" type="datetimeFigureOut">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36405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4071594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86742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3319766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08066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1329217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1768496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12925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2355267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9479AC-A541-4084-BEAF-D76BCBE2BD31}"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63160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479AC-A541-4084-BEAF-D76BCBE2BD31}"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1606823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479AC-A541-4084-BEAF-D76BCBE2BD31}"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413334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479AC-A541-4084-BEAF-D76BCBE2BD31}" type="datetimeFigureOut">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253490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479AC-A541-4084-BEAF-D76BCBE2BD31}" type="datetimeFigureOut">
              <a:rPr lang="en-US" smtClean="0"/>
              <a:t>4/21/2022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124381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479AC-A541-4084-BEAF-D76BCBE2BD31}"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3677779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9479AC-A541-4084-BEAF-D76BCBE2BD31}"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5F5B7-36C0-4B0E-86F6-496476E3B86E}" type="slidenum">
              <a:rPr lang="en-US" smtClean="0"/>
              <a:t>‹#›</a:t>
            </a:fld>
            <a:endParaRPr lang="en-US"/>
          </a:p>
        </p:txBody>
      </p:sp>
    </p:spTree>
    <p:extLst>
      <p:ext uri="{BB962C8B-B14F-4D97-AF65-F5344CB8AC3E}">
        <p14:creationId xmlns:p14="http://schemas.microsoft.com/office/powerpoint/2010/main" val="264522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A9479AC-A541-4084-BEAF-D76BCBE2BD31}" type="datetimeFigureOut">
              <a:rPr lang="en-US" smtClean="0"/>
              <a:t>4/21/2022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1E5F5B7-36C0-4B0E-86F6-496476E3B86E}" type="slidenum">
              <a:rPr lang="en-US" smtClean="0"/>
              <a:t>‹#›</a:t>
            </a:fld>
            <a:endParaRPr lang="en-US"/>
          </a:p>
        </p:txBody>
      </p:sp>
    </p:spTree>
    <p:extLst>
      <p:ext uri="{BB962C8B-B14F-4D97-AF65-F5344CB8AC3E}">
        <p14:creationId xmlns:p14="http://schemas.microsoft.com/office/powerpoint/2010/main" val="77972622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keverett@bchip.or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48" name="Rectangle 36">
            <a:extLst>
              <a:ext uri="{FF2B5EF4-FFF2-40B4-BE49-F238E27FC236}">
                <a16:creationId xmlns:a16="http://schemas.microsoft.com/office/drawing/2014/main" id="{188EF31A-66E0-44D1-8CD0-0F7FD13FDD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1724FD2C-B6CB-47A2-9BD2-F10A84E09AD9}"/>
              </a:ext>
            </a:extLst>
          </p:cNvPr>
          <p:cNvSpPr>
            <a:spLocks noGrp="1"/>
          </p:cNvSpPr>
          <p:nvPr>
            <p:ph type="ctrTitle"/>
          </p:nvPr>
        </p:nvSpPr>
        <p:spPr>
          <a:xfrm>
            <a:off x="4375999" y="685799"/>
            <a:ext cx="7406374" cy="2971801"/>
          </a:xfrm>
        </p:spPr>
        <p:txBody>
          <a:bodyPr>
            <a:normAutofit/>
          </a:bodyPr>
          <a:lstStyle/>
          <a:p>
            <a:r>
              <a:rPr lang="en-US" dirty="0"/>
              <a:t>BCIC Updates </a:t>
            </a:r>
          </a:p>
        </p:txBody>
      </p:sp>
      <p:pic>
        <p:nvPicPr>
          <p:cNvPr id="20" name="Picture 19" descr="Logo, company name&#10;&#10;Description automatically generated">
            <a:extLst>
              <a:ext uri="{FF2B5EF4-FFF2-40B4-BE49-F238E27FC236}">
                <a16:creationId xmlns:a16="http://schemas.microsoft.com/office/drawing/2014/main" id="{1B07746E-D122-460E-8EE4-35F19355EB48}"/>
              </a:ext>
            </a:extLst>
          </p:cNvPr>
          <p:cNvPicPr>
            <a:picLocks noChangeAspect="1"/>
          </p:cNvPicPr>
          <p:nvPr/>
        </p:nvPicPr>
        <p:blipFill rotWithShape="1">
          <a:blip r:embed="rId2">
            <a:extLst>
              <a:ext uri="{28A0092B-C50C-407E-A947-70E740481C1C}">
                <a14:useLocalDpi xmlns:a14="http://schemas.microsoft.com/office/drawing/2010/main" val="0"/>
              </a:ext>
            </a:extLst>
          </a:blip>
          <a:srcRect l="13525" r="17082" b="2"/>
          <a:stretch/>
        </p:blipFill>
        <p:spPr>
          <a:xfrm>
            <a:off x="755256" y="1479843"/>
            <a:ext cx="3158656" cy="3898313"/>
          </a:xfrm>
          <a:custGeom>
            <a:avLst/>
            <a:gdLst/>
            <a:ahLst/>
            <a:cxnLst/>
            <a:rect l="l" t="t" r="r" b="b"/>
            <a:pathLst>
              <a:path w="3152439" h="3448851">
                <a:moveTo>
                  <a:pt x="409034" y="0"/>
                </a:moveTo>
                <a:lnTo>
                  <a:pt x="3152439" y="0"/>
                </a:lnTo>
                <a:lnTo>
                  <a:pt x="3152439" y="3032147"/>
                </a:lnTo>
                <a:lnTo>
                  <a:pt x="2735735" y="3448851"/>
                </a:lnTo>
                <a:lnTo>
                  <a:pt x="0" y="3448851"/>
                </a:lnTo>
                <a:lnTo>
                  <a:pt x="0" y="409034"/>
                </a:lnTo>
                <a:close/>
              </a:path>
            </a:pathLst>
          </a:custGeom>
          <a:ln w="15875">
            <a:solidFill>
              <a:srgbClr val="FFFFFF">
                <a:alpha val="40000"/>
              </a:srgbClr>
            </a:solidFill>
          </a:ln>
          <a:effectLst>
            <a:innerShdw blurRad="57150" dist="38100" dir="14460000">
              <a:prstClr val="black">
                <a:alpha val="70000"/>
              </a:prstClr>
            </a:innerShdw>
          </a:effectLst>
        </p:spPr>
      </p:pic>
      <p:grpSp>
        <p:nvGrpSpPr>
          <p:cNvPr id="49" name="Group 38">
            <a:extLst>
              <a:ext uri="{FF2B5EF4-FFF2-40B4-BE49-F238E27FC236}">
                <a16:creationId xmlns:a16="http://schemas.microsoft.com/office/drawing/2014/main" id="{1BB6C665-FFE1-44A2-AD4C-3D7D6B9F99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40" name="Straight Connector 39">
              <a:extLst>
                <a:ext uri="{FF2B5EF4-FFF2-40B4-BE49-F238E27FC236}">
                  <a16:creationId xmlns:a16="http://schemas.microsoft.com/office/drawing/2014/main" id="{E3D7C1FB-5DB7-43BE-9E1C-820B313899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0">
              <a:extLst>
                <a:ext uri="{FF2B5EF4-FFF2-40B4-BE49-F238E27FC236}">
                  <a16:creationId xmlns:a16="http://schemas.microsoft.com/office/drawing/2014/main" id="{D1AD0291-9180-4D99-8780-48299703FDE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464BFA2C-09C9-4F4D-B0A6-3AAFFA2E50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D6AF7C69-E4FE-4D9D-BCA1-B517735D94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5D8AF7E1-A228-407B-8894-56DA2FECF6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3792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path path="circle">
            <a:fillToRect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33F367-76E5-4D2A-96B1-4FD443CDD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1" name="Snip Diagonal Corner Rectangle 21">
            <a:extLst>
              <a:ext uri="{FF2B5EF4-FFF2-40B4-BE49-F238E27FC236}">
                <a16:creationId xmlns:a16="http://schemas.microsoft.com/office/drawing/2014/main" id="{6F769419-3E73-449D-B62A-0CDEC946A6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8129873" cy="6858002"/>
          </a:xfrm>
          <a:prstGeom prst="snip2DiagRect">
            <a:avLst>
              <a:gd name="adj1" fmla="val 0"/>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6515200-42F9-488F-9895-6CDBCD1E87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4" name="Straight Connector 13">
              <a:extLst>
                <a:ext uri="{FF2B5EF4-FFF2-40B4-BE49-F238E27FC236}">
                  <a16:creationId xmlns:a16="http://schemas.microsoft.com/office/drawing/2014/main" id="{43185F0E-78D5-4C2D-9239-D3515B44883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5BD9142-FF9C-4EED-A027-18D095481B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42F547D3-9752-4481-B3A8-50E08610B8E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1999C2F-3D0D-4813-9696-83630A6FEAB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C737390-C9CA-456B-9F40-D7A76EA242E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 name="Title 1">
            <a:extLst>
              <a:ext uri="{FF2B5EF4-FFF2-40B4-BE49-F238E27FC236}">
                <a16:creationId xmlns:a16="http://schemas.microsoft.com/office/drawing/2014/main" id="{3E23BA77-03EC-4F1D-85B3-67E7646824A2}"/>
              </a:ext>
            </a:extLst>
          </p:cNvPr>
          <p:cNvSpPr>
            <a:spLocks noGrp="1"/>
          </p:cNvSpPr>
          <p:nvPr>
            <p:ph type="title"/>
          </p:nvPr>
        </p:nvSpPr>
        <p:spPr>
          <a:xfrm>
            <a:off x="8588661" y="941424"/>
            <a:ext cx="3043896" cy="3248611"/>
          </a:xfrm>
        </p:spPr>
        <p:txBody>
          <a:bodyPr>
            <a:normAutofit/>
          </a:bodyPr>
          <a:lstStyle/>
          <a:p>
            <a:r>
              <a:rPr lang="en-US">
                <a:solidFill>
                  <a:srgbClr val="FFFFFF"/>
                </a:solidFill>
              </a:rPr>
              <a:t>Upcoming Events </a:t>
            </a:r>
          </a:p>
        </p:txBody>
      </p:sp>
      <p:graphicFrame>
        <p:nvGraphicFramePr>
          <p:cNvPr id="5" name="Content Placeholder 2">
            <a:extLst>
              <a:ext uri="{FF2B5EF4-FFF2-40B4-BE49-F238E27FC236}">
                <a16:creationId xmlns:a16="http://schemas.microsoft.com/office/drawing/2014/main" id="{BDAADDC4-17D9-39A2-3FA5-24137FBF36A4}"/>
              </a:ext>
            </a:extLst>
          </p:cNvPr>
          <p:cNvGraphicFramePr>
            <a:graphicFrameLocks noGrp="1"/>
          </p:cNvGraphicFramePr>
          <p:nvPr>
            <p:ph idx="1"/>
            <p:extLst>
              <p:ext uri="{D42A27DB-BD31-4B8C-83A1-F6EECF244321}">
                <p14:modId xmlns:p14="http://schemas.microsoft.com/office/powerpoint/2010/main" val="122569920"/>
              </p:ext>
            </p:extLst>
          </p:nvPr>
        </p:nvGraphicFramePr>
        <p:xfrm>
          <a:off x="940645" y="941424"/>
          <a:ext cx="6190459" cy="476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22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1F420D-DF39-464B-A54C-FC0C018D45FA}"/>
              </a:ext>
            </a:extLst>
          </p:cNvPr>
          <p:cNvSpPr>
            <a:spLocks noGrp="1"/>
          </p:cNvSpPr>
          <p:nvPr>
            <p:ph idx="1"/>
          </p:nvPr>
        </p:nvSpPr>
        <p:spPr>
          <a:xfrm>
            <a:off x="0" y="356838"/>
            <a:ext cx="11363762" cy="6144324"/>
          </a:xfrm>
        </p:spPr>
        <p:txBody>
          <a:bodyPr>
            <a:normAutofit fontScale="77500" lnSpcReduction="20000"/>
          </a:bodyPr>
          <a:lstStyle/>
          <a:p>
            <a:r>
              <a:rPr lang="en-US" sz="2200" dirty="0">
                <a:solidFill>
                  <a:schemeClr val="bg1"/>
                </a:solidFill>
              </a:rPr>
              <a:t>8 different events in the upcoming months as well as 2 immunization conferences </a:t>
            </a:r>
          </a:p>
          <a:p>
            <a:r>
              <a:rPr lang="en-US" sz="2200" dirty="0">
                <a:solidFill>
                  <a:schemeClr val="bg1"/>
                </a:solidFill>
              </a:rPr>
              <a:t>Just went to the PA Health Equity Conference in Pittsburgh </a:t>
            </a:r>
          </a:p>
          <a:p>
            <a:r>
              <a:rPr lang="en-US" sz="2200" dirty="0">
                <a:solidFill>
                  <a:schemeClr val="bg1"/>
                </a:solidFill>
              </a:rPr>
              <a:t>Pediatric Immunization packet Project where we went to every daycare in Bucks County giving out over 2000 packets has been completed and we are now doing Senior Immunization packets where we will head out to all senior living facilities in Bucks County </a:t>
            </a:r>
          </a:p>
          <a:p>
            <a:r>
              <a:rPr lang="en-US" sz="2200" dirty="0">
                <a:solidFill>
                  <a:schemeClr val="bg1"/>
                </a:solidFill>
              </a:rPr>
              <a:t>Heading out to physicians' offices to give out bags with materials for county clinics, homebound vaccines and other crucial information for patients. We have delivered over 80 packets so far</a:t>
            </a:r>
          </a:p>
          <a:p>
            <a:r>
              <a:rPr lang="en-US" sz="2200" dirty="0">
                <a:solidFill>
                  <a:schemeClr val="bg1"/>
                </a:solidFill>
              </a:rPr>
              <a:t>Continuing to collaborate with Big Little Health for homebound vaccinations as well as having them come out to give vaccines at events. We are also looking to provide street medicine where we physically go out on the streets to homeless population and give vaccines. </a:t>
            </a:r>
          </a:p>
          <a:p>
            <a:r>
              <a:rPr lang="en-US" sz="2200" dirty="0">
                <a:solidFill>
                  <a:schemeClr val="bg1"/>
                </a:solidFill>
              </a:rPr>
              <a:t>Collaborating with Walmart to increase awareness on homebound vaccinations by distributing our homebound flyer</a:t>
            </a:r>
          </a:p>
          <a:p>
            <a:r>
              <a:rPr lang="en-US" sz="2200" dirty="0">
                <a:solidFill>
                  <a:schemeClr val="bg1"/>
                </a:solidFill>
              </a:rPr>
              <a:t>BCIC and Big Little Health will be heading out to all senior living facilities in Bucks County to give COBID-19 vaccines</a:t>
            </a:r>
          </a:p>
          <a:p>
            <a:r>
              <a:rPr lang="en-US" sz="2200" dirty="0">
                <a:solidFill>
                  <a:schemeClr val="bg1"/>
                </a:solidFill>
                <a:effectLst/>
                <a:ea typeface="Calibri" panose="020F0502020204030204" pitchFamily="34" charset="0"/>
              </a:rPr>
              <a:t>Maintaining accurate list of vaccine locations in Bucks County for Bucks County government websites </a:t>
            </a:r>
          </a:p>
          <a:p>
            <a:r>
              <a:rPr lang="en-US" sz="2200" dirty="0">
                <a:solidFill>
                  <a:schemeClr val="bg1"/>
                </a:solidFill>
                <a:ea typeface="Calibri" panose="020F0502020204030204" pitchFamily="34" charset="0"/>
              </a:rPr>
              <a:t>Continuing to produce the county vaccination data bi-weekly </a:t>
            </a:r>
          </a:p>
          <a:p>
            <a:r>
              <a:rPr lang="en-US" sz="2200" dirty="0">
                <a:solidFill>
                  <a:schemeClr val="bg1"/>
                </a:solidFill>
                <a:effectLst/>
                <a:ea typeface="Calibri" panose="020F0502020204030204" pitchFamily="34" charset="0"/>
              </a:rPr>
              <a:t>Continue to run monthly calls with all 6 county hospitals to give updates on policy changes, covid-19 cases and any other important information </a:t>
            </a:r>
          </a:p>
          <a:p>
            <a:r>
              <a:rPr lang="en-US" sz="2200" dirty="0">
                <a:solidFill>
                  <a:schemeClr val="bg1"/>
                </a:solidFill>
                <a:effectLst/>
                <a:ea typeface="Calibri" panose="020F0502020204030204" pitchFamily="34" charset="0"/>
              </a:rPr>
              <a:t>Maintaining all BCIC </a:t>
            </a:r>
            <a:r>
              <a:rPr lang="en-US" sz="2200">
                <a:solidFill>
                  <a:schemeClr val="bg1"/>
                </a:solidFill>
                <a:effectLst/>
                <a:ea typeface="Calibri" panose="020F0502020204030204" pitchFamily="34" charset="0"/>
              </a:rPr>
              <a:t>social media</a:t>
            </a:r>
            <a:endParaRPr lang="en-US" sz="2200" dirty="0">
              <a:solidFill>
                <a:schemeClr val="bg1"/>
              </a:solidFill>
            </a:endParaRPr>
          </a:p>
          <a:p>
            <a:r>
              <a:rPr lang="en-US" sz="2200" dirty="0">
                <a:solidFill>
                  <a:schemeClr val="bg1"/>
                </a:solidFill>
              </a:rPr>
              <a:t>Barriers: misinformation and covid fatigue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859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5B3FA-CE10-4192-95E3-079D87F64CEF}"/>
              </a:ext>
            </a:extLst>
          </p:cNvPr>
          <p:cNvSpPr>
            <a:spLocks noGrp="1"/>
          </p:cNvSpPr>
          <p:nvPr>
            <p:ph type="title"/>
          </p:nvPr>
        </p:nvSpPr>
        <p:spPr/>
        <p:txBody>
          <a:bodyPr/>
          <a:lstStyle/>
          <a:p>
            <a:r>
              <a:rPr lang="en-US"/>
              <a:t>County Data for COVID-19 Vaccinations </a:t>
            </a:r>
            <a:endParaRPr lang="en-US" dirty="0"/>
          </a:p>
        </p:txBody>
      </p:sp>
      <p:sp>
        <p:nvSpPr>
          <p:cNvPr id="3" name="Content Placeholder 2">
            <a:extLst>
              <a:ext uri="{FF2B5EF4-FFF2-40B4-BE49-F238E27FC236}">
                <a16:creationId xmlns:a16="http://schemas.microsoft.com/office/drawing/2014/main" id="{CE2EAACD-5BEE-4AB5-8702-3CCBEFEEB047}"/>
              </a:ext>
            </a:extLst>
          </p:cNvPr>
          <p:cNvSpPr>
            <a:spLocks noGrp="1"/>
          </p:cNvSpPr>
          <p:nvPr>
            <p:ph idx="1"/>
          </p:nvPr>
        </p:nvSpPr>
        <p:spPr/>
        <p:txBody>
          <a:bodyPr>
            <a:normAutofit fontScale="85000" lnSpcReduction="10000"/>
          </a:bodyPr>
          <a:lstStyle/>
          <a:p>
            <a:r>
              <a:rPr lang="en-US" sz="1800" dirty="0">
                <a:effectLst/>
                <a:ea typeface="Calibri" panose="020F0502020204030204" pitchFamily="34" charset="0"/>
              </a:rPr>
              <a:t>BCIC has continued to produce the County Immunization Data bi-weekly:</a:t>
            </a:r>
          </a:p>
          <a:p>
            <a:r>
              <a:rPr lang="en-US" sz="1800" dirty="0">
                <a:effectLst/>
                <a:ea typeface="Calibri" panose="020F0502020204030204" pitchFamily="34" charset="0"/>
              </a:rPr>
              <a:t>As of April 17th, 484,992 Bucks residents have had at least one dose of a COVID vaccine. This is an increase of 2515 first doses from two weeks ago.   </a:t>
            </a:r>
          </a:p>
          <a:p>
            <a:r>
              <a:rPr lang="en-US" sz="1800" dirty="0">
                <a:effectLst/>
                <a:ea typeface="Calibri" panose="020F0502020204030204" pitchFamily="34" charset="0"/>
              </a:rPr>
              <a:t>Currently 77.2% of the county has had at least one dose of a covid vaccine,   and an estimated 88.90% of those age 12+ have had at least one dose. </a:t>
            </a:r>
          </a:p>
          <a:p>
            <a:r>
              <a:rPr lang="en-US" sz="1800" dirty="0">
                <a:effectLst/>
                <a:ea typeface="Calibri" panose="020F0502020204030204" pitchFamily="34" charset="0"/>
              </a:rPr>
              <a:t>As of 04/17, 20,968 children in the 5-11 age group have received their first pediatric dose of Pfizer. Within this group, 18,207 have received both doses of Pfizer.</a:t>
            </a:r>
          </a:p>
          <a:p>
            <a:r>
              <a:rPr lang="en-US" sz="1800" dirty="0">
                <a:effectLst/>
                <a:ea typeface="Calibri" panose="020F0502020204030204" pitchFamily="34" charset="0"/>
              </a:rPr>
              <a:t>We continue to see disparities in vaccination rates for Black, Asian, and Hispanic County residents. </a:t>
            </a:r>
          </a:p>
          <a:p>
            <a:r>
              <a:rPr lang="en-US" sz="1800" dirty="0">
                <a:effectLst/>
                <a:ea typeface="Calibri" panose="020F0502020204030204" pitchFamily="34" charset="0"/>
              </a:rPr>
              <a:t>A total of 394,296 county residents are fully vaccinated as of 04/17, which is 62.7% of the total county population, and 72.3% of the estimated population that is age 12+. </a:t>
            </a:r>
          </a:p>
          <a:p>
            <a:r>
              <a:rPr lang="en-US" sz="1800" b="1" dirty="0">
                <a:ea typeface="Calibri" panose="020F0502020204030204" pitchFamily="34" charset="0"/>
              </a:rPr>
              <a:t>Just a reminder that county clinics are still open for walk-ins!</a:t>
            </a:r>
            <a:endParaRPr lang="en-US" sz="1800" b="1" dirty="0">
              <a:effectLst/>
              <a:ea typeface="Calibri" panose="020F0502020204030204" pitchFamily="34" charset="0"/>
            </a:endParaRPr>
          </a:p>
          <a:p>
            <a:endParaRPr lang="en-US" dirty="0"/>
          </a:p>
        </p:txBody>
      </p:sp>
      <p:pic>
        <p:nvPicPr>
          <p:cNvPr id="7" name="Picture 6" descr="A picture containing text&#10;&#10;Description automatically generated">
            <a:extLst>
              <a:ext uri="{FF2B5EF4-FFF2-40B4-BE49-F238E27FC236}">
                <a16:creationId xmlns:a16="http://schemas.microsoft.com/office/drawing/2014/main" id="{599DE4EC-8871-4D87-9B71-F891728A80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4500" y="242366"/>
            <a:ext cx="2562225" cy="6373267"/>
          </a:xfrm>
          <a:prstGeom prst="rect">
            <a:avLst/>
          </a:prstGeom>
        </p:spPr>
      </p:pic>
    </p:spTree>
    <p:extLst>
      <p:ext uri="{BB962C8B-B14F-4D97-AF65-F5344CB8AC3E}">
        <p14:creationId xmlns:p14="http://schemas.microsoft.com/office/powerpoint/2010/main" val="227731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9220CFE-A3C6-448E-A8C7-CEAED9325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187FEB-F9E6-4ABD-A0C6-8FE1A71584A9}"/>
              </a:ext>
            </a:extLst>
          </p:cNvPr>
          <p:cNvSpPr>
            <a:spLocks noGrp="1"/>
          </p:cNvSpPr>
          <p:nvPr>
            <p:ph type="title"/>
          </p:nvPr>
        </p:nvSpPr>
        <p:spPr>
          <a:xfrm>
            <a:off x="4661860" y="4487332"/>
            <a:ext cx="5627258" cy="1507067"/>
          </a:xfrm>
        </p:spPr>
        <p:txBody>
          <a:bodyPr>
            <a:normAutofit/>
          </a:bodyPr>
          <a:lstStyle/>
          <a:p>
            <a:r>
              <a:rPr lang="en-US" dirty="0"/>
              <a:t>Findhelp.org training </a:t>
            </a:r>
          </a:p>
        </p:txBody>
      </p:sp>
      <p:sp>
        <p:nvSpPr>
          <p:cNvPr id="14" name="Snip Diagonal Corner Rectangle 25">
            <a:extLst>
              <a:ext uri="{FF2B5EF4-FFF2-40B4-BE49-F238E27FC236}">
                <a16:creationId xmlns:a16="http://schemas.microsoft.com/office/drawing/2014/main" id="{2E91ED80-632C-4328-8E5C-0CAF33E77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1" y="620722"/>
            <a:ext cx="3670674" cy="5286838"/>
          </a:xfrm>
          <a:prstGeom prst="snip2DiagRect">
            <a:avLst>
              <a:gd name="adj1" fmla="val 11518"/>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BBAA9184-BE29-4BE6-8230-AC0ED3287199}"/>
              </a:ext>
            </a:extLst>
          </p:cNvPr>
          <p:cNvPicPr>
            <a:picLocks noChangeAspect="1"/>
          </p:cNvPicPr>
          <p:nvPr/>
        </p:nvPicPr>
        <p:blipFill rotWithShape="1">
          <a:blip r:embed="rId2"/>
          <a:srcRect r="231" b="-1"/>
          <a:stretch/>
        </p:blipFill>
        <p:spPr>
          <a:xfrm>
            <a:off x="800558" y="786117"/>
            <a:ext cx="3337560" cy="4956048"/>
          </a:xfrm>
          <a:custGeom>
            <a:avLst/>
            <a:gdLst/>
            <a:ahLst/>
            <a:cxnLst/>
            <a:rect l="l" t="t" r="r" b="b"/>
            <a:pathLst>
              <a:path w="3337560" h="4956048">
                <a:moveTo>
                  <a:pt x="384420" y="0"/>
                </a:moveTo>
                <a:lnTo>
                  <a:pt x="3337560" y="0"/>
                </a:lnTo>
                <a:lnTo>
                  <a:pt x="3337560" y="4571628"/>
                </a:lnTo>
                <a:lnTo>
                  <a:pt x="2953140" y="4956048"/>
                </a:lnTo>
                <a:lnTo>
                  <a:pt x="0" y="4956048"/>
                </a:lnTo>
                <a:lnTo>
                  <a:pt x="0" y="384420"/>
                </a:lnTo>
                <a:close/>
              </a:path>
            </a:pathLst>
          </a:custGeom>
        </p:spPr>
      </p:pic>
      <p:sp>
        <p:nvSpPr>
          <p:cNvPr id="9" name="Content Placeholder 8">
            <a:extLst>
              <a:ext uri="{FF2B5EF4-FFF2-40B4-BE49-F238E27FC236}">
                <a16:creationId xmlns:a16="http://schemas.microsoft.com/office/drawing/2014/main" id="{A443F3FE-B257-22A4-8C0C-AF144D23031B}"/>
              </a:ext>
            </a:extLst>
          </p:cNvPr>
          <p:cNvSpPr>
            <a:spLocks noGrp="1"/>
          </p:cNvSpPr>
          <p:nvPr>
            <p:ph idx="1"/>
          </p:nvPr>
        </p:nvSpPr>
        <p:spPr>
          <a:xfrm>
            <a:off x="4661860" y="685800"/>
            <a:ext cx="6253792" cy="3615267"/>
          </a:xfrm>
        </p:spPr>
        <p:txBody>
          <a:bodyPr>
            <a:normAutofit lnSpcReduction="10000"/>
          </a:bodyPr>
          <a:lstStyle/>
          <a:p>
            <a:pPr algn="l"/>
            <a:r>
              <a:rPr lang="en-US" sz="1800" b="0" i="0" u="none" strike="noStrike" baseline="0" dirty="0" err="1"/>
              <a:t>Findhelp</a:t>
            </a:r>
            <a:r>
              <a:rPr lang="en-US" sz="1800" b="0" i="0" u="none" strike="noStrike" baseline="0" dirty="0"/>
              <a:t> exists to connect all people in need and the programs that serve them (with dignity and ease)</a:t>
            </a:r>
          </a:p>
          <a:p>
            <a:pPr algn="l"/>
            <a:r>
              <a:rPr lang="en-US" sz="1800" b="0" i="0" u="none" strike="noStrike" baseline="0" dirty="0"/>
              <a:t>Join your fellow Bucks County professionals from the nonprofit, government, healthcare, and education sectors to learn how </a:t>
            </a:r>
            <a:r>
              <a:rPr lang="en-US" sz="1800" b="0" i="0" u="none" strike="noStrike" baseline="0" dirty="0" err="1"/>
              <a:t>findhelp</a:t>
            </a:r>
            <a:r>
              <a:rPr lang="en-US" sz="1800" b="0" i="0" u="none" strike="noStrike" baseline="0" dirty="0"/>
              <a:t> and BCHIP are working to connect people seeking help with services in your area.</a:t>
            </a:r>
          </a:p>
          <a:p>
            <a:pPr algn="l"/>
            <a:r>
              <a:rPr lang="en-US" sz="1800" dirty="0"/>
              <a:t>When: Tuesday May 3</a:t>
            </a:r>
            <a:r>
              <a:rPr lang="en-US" sz="1800" baseline="30000" dirty="0"/>
              <a:t>rd</a:t>
            </a:r>
            <a:r>
              <a:rPr lang="en-US" sz="1800" dirty="0"/>
              <a:t> from 3pm-4pm </a:t>
            </a:r>
            <a:endParaRPr lang="en-US" sz="1800" b="0" i="0" u="none" strike="noStrike" baseline="0" dirty="0"/>
          </a:p>
          <a:p>
            <a:pPr algn="l"/>
            <a:r>
              <a:rPr lang="en-US" sz="1800" dirty="0"/>
              <a:t>This will be sent out with the meeting minutes but if you have any questions, please reach out to Kim Everett at </a:t>
            </a:r>
            <a:r>
              <a:rPr lang="en-US" sz="1800" dirty="0">
                <a:hlinkClick r:id="rId3">
                  <a:extLst>
                    <a:ext uri="{A12FA001-AC4F-418D-AE19-62706E023703}">
                      <ahyp:hlinkClr xmlns:ahyp="http://schemas.microsoft.com/office/drawing/2018/hyperlinkcolor" val="tx"/>
                    </a:ext>
                  </a:extLst>
                </a:hlinkClick>
              </a:rPr>
              <a:t>keverett@bchip.org</a:t>
            </a:r>
            <a:r>
              <a:rPr lang="en-US" sz="1800" dirty="0"/>
              <a:t> </a:t>
            </a:r>
            <a:endParaRPr lang="en-US" dirty="0"/>
          </a:p>
        </p:txBody>
      </p:sp>
      <p:grpSp>
        <p:nvGrpSpPr>
          <p:cNvPr id="16" name="Group 15">
            <a:extLst>
              <a:ext uri="{FF2B5EF4-FFF2-40B4-BE49-F238E27FC236}">
                <a16:creationId xmlns:a16="http://schemas.microsoft.com/office/drawing/2014/main" id="{13A271B6-83F2-4E87-A6AD-450F042D3D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7" name="Straight Connector 16">
              <a:extLst>
                <a:ext uri="{FF2B5EF4-FFF2-40B4-BE49-F238E27FC236}">
                  <a16:creationId xmlns:a16="http://schemas.microsoft.com/office/drawing/2014/main" id="{9A433C90-9936-4ABD-B763-2CD6C42165C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6D1147B-1DF4-4FA0-9601-3AB638E3BF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89E30F5C-D28E-4B06-847C-1104626FCFA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11B65F81-D52E-422A-BA2A-0E3294D0CD0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3992E9D3-9DB7-4C46-8AFB-E50194C893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75601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EC709-47F5-4067-9924-891B588696AE}"/>
              </a:ext>
            </a:extLst>
          </p:cNvPr>
          <p:cNvSpPr>
            <a:spLocks noGrp="1"/>
          </p:cNvSpPr>
          <p:nvPr>
            <p:ph type="title"/>
          </p:nvPr>
        </p:nvSpPr>
        <p:spPr/>
        <p:txBody>
          <a:bodyPr/>
          <a:lstStyle/>
          <a:p>
            <a:r>
              <a:rPr lang="en-US" dirty="0"/>
              <a:t>PAIC Updates we want to share!</a:t>
            </a:r>
          </a:p>
        </p:txBody>
      </p:sp>
      <p:sp>
        <p:nvSpPr>
          <p:cNvPr id="3" name="Content Placeholder 2">
            <a:extLst>
              <a:ext uri="{FF2B5EF4-FFF2-40B4-BE49-F238E27FC236}">
                <a16:creationId xmlns:a16="http://schemas.microsoft.com/office/drawing/2014/main" id="{915695A0-8377-45D5-AF9B-4BF438D18D08}"/>
              </a:ext>
            </a:extLst>
          </p:cNvPr>
          <p:cNvSpPr>
            <a:spLocks noGrp="1"/>
          </p:cNvSpPr>
          <p:nvPr>
            <p:ph idx="1"/>
          </p:nvPr>
        </p:nvSpPr>
        <p:spPr/>
        <p:txBody>
          <a:bodyPr>
            <a:normAutofit fontScale="77500" lnSpcReduction="20000"/>
          </a:bodyPr>
          <a:lstStyle/>
          <a:p>
            <a:r>
              <a:rPr lang="en-US" dirty="0"/>
              <a:t>PAAAP and PAIC Let’s Talk-National Infant Immunization Week Webinar on Friday, April 29</a:t>
            </a:r>
            <a:r>
              <a:rPr lang="en-US" baseline="30000" dirty="0"/>
              <a:t>th</a:t>
            </a:r>
            <a:r>
              <a:rPr lang="en-US" dirty="0"/>
              <a:t> at 12pm </a:t>
            </a:r>
          </a:p>
          <a:p>
            <a:r>
              <a:rPr lang="en-US" dirty="0"/>
              <a:t>PAIC and PAAAP Digital Resources and Social Media Assets</a:t>
            </a:r>
          </a:p>
          <a:p>
            <a:pPr lvl="1"/>
            <a:r>
              <a:rPr lang="en-US" dirty="0"/>
              <a:t>We would like to start connecting and sharing social media so that we all have collaborative messaging throughout the community. Would you be willing to start sharing our messaging and sharing each others?</a:t>
            </a:r>
          </a:p>
          <a:p>
            <a:r>
              <a:rPr lang="en-US" dirty="0"/>
              <a:t>Pennsylvania Immunization Conference at the Hershey Lodge on Tuesday June 14</a:t>
            </a:r>
            <a:r>
              <a:rPr lang="en-US" baseline="30000" dirty="0"/>
              <a:t>th</a:t>
            </a:r>
            <a:r>
              <a:rPr lang="en-US" dirty="0"/>
              <a:t> </a:t>
            </a:r>
          </a:p>
          <a:p>
            <a:pPr lvl="1"/>
            <a:r>
              <a:rPr lang="en-US" dirty="0"/>
              <a:t>We will be attending!</a:t>
            </a:r>
          </a:p>
          <a:p>
            <a:r>
              <a:rPr lang="en-US" dirty="0"/>
              <a:t>National Immunization Coalition Conference September 12</a:t>
            </a:r>
            <a:r>
              <a:rPr lang="en-US" baseline="30000" dirty="0"/>
              <a:t>th</a:t>
            </a:r>
            <a:r>
              <a:rPr lang="en-US" dirty="0"/>
              <a:t>-15</a:t>
            </a:r>
            <a:r>
              <a:rPr lang="en-US" baseline="30000" dirty="0"/>
              <a:t>th</a:t>
            </a:r>
            <a:endParaRPr lang="en-US" dirty="0"/>
          </a:p>
          <a:p>
            <a:pPr lvl="1"/>
            <a:r>
              <a:rPr lang="en-US" dirty="0"/>
              <a:t>We will be attending! </a:t>
            </a:r>
          </a:p>
          <a:p>
            <a:r>
              <a:rPr lang="en-US" dirty="0"/>
              <a:t>PAIC has an amazing newsletter weekly that we will be forwarding out to all our members for resources and information that we know will help the community!</a:t>
            </a:r>
          </a:p>
        </p:txBody>
      </p:sp>
      <p:pic>
        <p:nvPicPr>
          <p:cNvPr id="4" name="Content Placeholder 4">
            <a:extLst>
              <a:ext uri="{FF2B5EF4-FFF2-40B4-BE49-F238E27FC236}">
                <a16:creationId xmlns:a16="http://schemas.microsoft.com/office/drawing/2014/main" id="{EF85E546-7FF0-4EA2-B71C-4A1354E40D1D}"/>
              </a:ext>
            </a:extLst>
          </p:cNvPr>
          <p:cNvPicPr>
            <a:picLocks noChangeAspect="1"/>
          </p:cNvPicPr>
          <p:nvPr/>
        </p:nvPicPr>
        <p:blipFill>
          <a:blip r:embed="rId2"/>
          <a:stretch>
            <a:fillRect/>
          </a:stretch>
        </p:blipFill>
        <p:spPr>
          <a:xfrm>
            <a:off x="9218611" y="523368"/>
            <a:ext cx="2773364" cy="2593094"/>
          </a:xfrm>
          <a:prstGeom prst="rect">
            <a:avLst/>
          </a:prstGeom>
          <a:effectLst>
            <a:innerShdw blurRad="57150" dist="38100" dir="14460000">
              <a:prstClr val="black">
                <a:alpha val="70000"/>
              </a:prstClr>
            </a:innerShdw>
          </a:effectLst>
        </p:spPr>
      </p:pic>
    </p:spTree>
    <p:extLst>
      <p:ext uri="{BB962C8B-B14F-4D97-AF65-F5344CB8AC3E}">
        <p14:creationId xmlns:p14="http://schemas.microsoft.com/office/powerpoint/2010/main" val="372141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31787-9652-4FB0-879D-A4CE81822229}"/>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8487CA8A-49E3-4795-A7C6-652D0A2C0CCE}"/>
              </a:ext>
            </a:extLst>
          </p:cNvPr>
          <p:cNvSpPr>
            <a:spLocks noGrp="1"/>
          </p:cNvSpPr>
          <p:nvPr>
            <p:ph idx="1"/>
          </p:nvPr>
        </p:nvSpPr>
        <p:spPr/>
        <p:txBody>
          <a:bodyPr>
            <a:normAutofit/>
          </a:bodyPr>
          <a:lstStyle/>
          <a:p>
            <a:r>
              <a:rPr lang="en-US" sz="3600" dirty="0"/>
              <a:t>We thank you all so much for your continued collaboration!</a:t>
            </a:r>
          </a:p>
          <a:p>
            <a:r>
              <a:rPr lang="en-US" sz="3600" dirty="0"/>
              <a:t>Please feel free to ask any questions.</a:t>
            </a:r>
          </a:p>
        </p:txBody>
      </p:sp>
    </p:spTree>
    <p:extLst>
      <p:ext uri="{BB962C8B-B14F-4D97-AF65-F5344CB8AC3E}">
        <p14:creationId xmlns:p14="http://schemas.microsoft.com/office/powerpoint/2010/main" val="151525752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164</TotalTime>
  <Words>711</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Century Gothic</vt:lpstr>
      <vt:lpstr>Wingdings 3</vt:lpstr>
      <vt:lpstr>Slice</vt:lpstr>
      <vt:lpstr>BCIC Updates </vt:lpstr>
      <vt:lpstr>Upcoming Events </vt:lpstr>
      <vt:lpstr>PowerPoint Presentation</vt:lpstr>
      <vt:lpstr>County Data for COVID-19 Vaccinations </vt:lpstr>
      <vt:lpstr>Findhelp.org training </vt:lpstr>
      <vt:lpstr>PAIC Updates we want to share!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BCIC Updates</dc:title>
  <dc:creator>Hannah Sufrin</dc:creator>
  <cp:lastModifiedBy>Andrea C. Kauffman</cp:lastModifiedBy>
  <cp:revision>5</cp:revision>
  <cp:lastPrinted>2022-04-21T14:58:02Z</cp:lastPrinted>
  <dcterms:created xsi:type="dcterms:W3CDTF">2022-04-19T18:45:51Z</dcterms:created>
  <dcterms:modified xsi:type="dcterms:W3CDTF">2022-04-21T14:58:22Z</dcterms:modified>
</cp:coreProperties>
</file>